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9.jpg" ContentType="image/jpeg"/>
  <Override PartName="/ppt/media/image10.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5.jpg" ContentType="image/jpeg"/>
  <Override PartName="/ppt/notesSlides/notesSlide6.xml" ContentType="application/vnd.openxmlformats-officedocument.presentationml.notesSlide+xml"/>
  <Override PartName="/ppt/media/image16.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2.jpg" ContentType="image/jpeg"/>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 id="2147483698" r:id="rId3"/>
    <p:sldMasterId id="2147483699" r:id="rId4"/>
  </p:sldMasterIdLst>
  <p:notesMasterIdLst>
    <p:notesMasterId r:id="rId20"/>
  </p:notesMasterIdLst>
  <p:sldIdLst>
    <p:sldId id="273" r:id="rId5"/>
    <p:sldId id="257" r:id="rId6"/>
    <p:sldId id="258" r:id="rId7"/>
    <p:sldId id="259" r:id="rId8"/>
    <p:sldId id="260" r:id="rId9"/>
    <p:sldId id="261" r:id="rId10"/>
    <p:sldId id="262" r:id="rId11"/>
    <p:sldId id="271" r:id="rId12"/>
    <p:sldId id="264" r:id="rId13"/>
    <p:sldId id="265" r:id="rId14"/>
    <p:sldId id="266" r:id="rId15"/>
    <p:sldId id="267" r:id="rId16"/>
    <p:sldId id="268" r:id="rId17"/>
    <p:sldId id="269" r:id="rId18"/>
    <p:sldId id="272"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Darker Grotesque" panose="020B0604020202020204" charset="0"/>
      <p:regular r:id="rId25"/>
      <p:bold r:id="rId26"/>
    </p:embeddedFont>
    <p:embeddedFont>
      <p:font typeface="Darker Grotesque Medium" panose="020B0604020202020204" charset="0"/>
      <p:regular r:id="rId27"/>
      <p:bold r:id="rId28"/>
    </p:embeddedFont>
    <p:embeddedFont>
      <p:font typeface="Helvetica Neue" panose="020B0604020202020204" charset="0"/>
      <p:regular r:id="rId29"/>
      <p:bold r:id="rId30"/>
      <p:italic r:id="rId31"/>
      <p:boldItalic r:id="rId32"/>
    </p:embeddedFont>
    <p:embeddedFont>
      <p:font typeface="Montserrat" panose="00000500000000000000" pitchFamily="2" charset="0"/>
      <p:regular r:id="rId33"/>
      <p:bold r:id="rId34"/>
      <p:italic r:id="rId35"/>
      <p:boldItalic r:id="rId36"/>
    </p:embeddedFont>
    <p:embeddedFont>
      <p:font typeface="Montserrat ExtraBold" panose="00000900000000000000" pitchFamily="2" charset="0"/>
      <p:bold r:id="rId37"/>
      <p:boldItalic r:id="rId38"/>
    </p:embeddedFont>
    <p:embeddedFont>
      <p:font typeface="Montserrat Light" panose="00000400000000000000" pitchFamily="2" charset="0"/>
      <p:regular r:id="rId39"/>
      <p:bold r:id="rId40"/>
      <p:italic r:id="rId41"/>
      <p:boldItalic r:id="rId42"/>
    </p:embeddedFont>
    <p:embeddedFont>
      <p:font typeface="Poppins" panose="00000500000000000000" pitchFamily="2" charset="0"/>
      <p:regular r:id="rId43"/>
      <p:bold r:id="rId44"/>
      <p:italic r:id="rId45"/>
      <p:boldItalic r:id="rId46"/>
    </p:embeddedFont>
    <p:embeddedFont>
      <p:font typeface="Poppins ExtraLight" panose="00000300000000000000" pitchFamily="2" charset="0"/>
      <p:regular r:id="rId47"/>
      <p:bold r:id="rId48"/>
      <p:italic r:id="rId49"/>
      <p:boldItalic r:id="rId50"/>
    </p:embeddedFont>
    <p:embeddedFont>
      <p:font typeface="Proxima Nova"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4032">
          <p15:clr>
            <a:srgbClr val="A4A3A4"/>
          </p15:clr>
        </p15:guide>
        <p15:guide id="3" pos="288">
          <p15:clr>
            <a:srgbClr val="9AA0A6"/>
          </p15:clr>
        </p15:guide>
        <p15:guide id="4" orient="horz" pos="504">
          <p15:clr>
            <a:srgbClr val="9AA0A6"/>
          </p15:clr>
        </p15:guide>
        <p15:guide id="5" pos="2304">
          <p15:clr>
            <a:srgbClr val="9AA0A6"/>
          </p15:clr>
        </p15:guide>
        <p15:guide id="6" pos="2880">
          <p15:clr>
            <a:srgbClr val="9AA0A6"/>
          </p15:clr>
        </p15:guide>
        <p15:guide id="7" pos="1728">
          <p15:clr>
            <a:srgbClr val="9AA0A6"/>
          </p15:clr>
        </p15:guide>
        <p15:guide id="8" orient="horz" pos="1296">
          <p15:clr>
            <a:srgbClr val="9AA0A6"/>
          </p15:clr>
        </p15:guide>
        <p15:guide id="9" pos="5472">
          <p15:clr>
            <a:srgbClr val="9AA0A6"/>
          </p15:clr>
        </p15:guide>
        <p15:guide id="10" pos="2590">
          <p15:clr>
            <a:srgbClr val="9AA0A6"/>
          </p15:clr>
        </p15:guide>
        <p15:guide id="11" pos="3168">
          <p15:clr>
            <a:srgbClr val="9AA0A6"/>
          </p15:clr>
        </p15:guide>
        <p15:guide id="12" pos="4322">
          <p15:clr>
            <a:srgbClr val="9AA0A6"/>
          </p15:clr>
        </p15:guide>
        <p15:guide id="13" orient="horz" pos="201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80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7" d="100"/>
          <a:sy n="127" d="100"/>
        </p:scale>
        <p:origin x="1164" y="120"/>
      </p:cViewPr>
      <p:guideLst>
        <p:guide orient="horz" pos="1620"/>
        <p:guide pos="4032"/>
        <p:guide pos="288"/>
        <p:guide orient="horz" pos="504"/>
        <p:guide pos="2304"/>
        <p:guide pos="2880"/>
        <p:guide pos="1728"/>
        <p:guide orient="horz" pos="1296"/>
        <p:guide pos="5472"/>
        <p:guide pos="2590"/>
        <p:guide pos="3168"/>
        <p:guide pos="4322"/>
        <p:guide orient="horz" pos="20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9.fntdata"/><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b6062fdd9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fb6062fdd9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fb6062fdd9_0_1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fb6062fdd9_0_1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b6062fdd9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b6062fdd9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fb6062fdd9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fb6062fdd9_0_1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Proxima Nova"/>
              <a:ea typeface="Proxima Nova"/>
              <a:cs typeface="Proxima Nova"/>
              <a:sym typeface="Proxima Nova"/>
            </a:endParaRPr>
          </a:p>
          <a:p>
            <a:pPr marL="0" lvl="0" indent="0" algn="l" rtl="0">
              <a:lnSpc>
                <a:spcPct val="115000"/>
              </a:lnSpc>
              <a:spcBef>
                <a:spcPts val="2000"/>
              </a:spcBef>
              <a:spcAft>
                <a:spcPts val="0"/>
              </a:spcAft>
              <a:buClr>
                <a:schemeClr val="dk1"/>
              </a:buClr>
              <a:buSzPts val="1100"/>
              <a:buFont typeface="Arial"/>
              <a:buNone/>
            </a:pPr>
            <a:endParaRPr>
              <a:solidFill>
                <a:schemeClr val="dk1"/>
              </a:solidFill>
              <a:latin typeface="Proxima Nova"/>
              <a:ea typeface="Proxima Nova"/>
              <a:cs typeface="Proxima Nova"/>
              <a:sym typeface="Proxima Nova"/>
            </a:endParaRPr>
          </a:p>
          <a:p>
            <a:pPr marL="0" lvl="0" indent="0" algn="l" rtl="0">
              <a:spcBef>
                <a:spcPts val="20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fb6062fdd9_0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fb6062fdd9_0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fb6062fdd9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fb6062fdd9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fb6062fdd9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fb6062fdd9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b6062fdd9_0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b6062fdd9_0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fb6062fdd9_0_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fb6062fdd9_0_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fb6062fdd9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fb6062fdd9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fb6062fdd9_0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fb6062fdd9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29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65738c2f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65738c2f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fb6062fdd9_0_1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fb6062fdd9_0_1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t="20964" b="22786"/>
          <a:stretch/>
        </p:blipFill>
        <p:spPr>
          <a:xfrm>
            <a:off x="0" y="0"/>
            <a:ext cx="9143998" cy="5143502"/>
          </a:xfrm>
          <a:prstGeom prst="rect">
            <a:avLst/>
          </a:prstGeom>
          <a:noFill/>
          <a:ln>
            <a:noFill/>
          </a:ln>
        </p:spPr>
      </p:pic>
      <p:sp>
        <p:nvSpPr>
          <p:cNvPr id="56" name="Google Shape;56;p14"/>
          <p:cNvSpPr/>
          <p:nvPr/>
        </p:nvSpPr>
        <p:spPr>
          <a:xfrm>
            <a:off x="0" y="0"/>
            <a:ext cx="9144000" cy="5143500"/>
          </a:xfrm>
          <a:prstGeom prst="rect">
            <a:avLst/>
          </a:prstGeom>
          <a:solidFill>
            <a:srgbClr val="276EE1">
              <a:alpha val="86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4"/>
          <p:cNvPicPr preferRelativeResize="0"/>
          <p:nvPr/>
        </p:nvPicPr>
        <p:blipFill>
          <a:blip r:embed="rId3">
            <a:alphaModFix/>
          </a:blip>
          <a:stretch>
            <a:fillRect/>
          </a:stretch>
        </p:blipFill>
        <p:spPr>
          <a:xfrm>
            <a:off x="3761075" y="4433467"/>
            <a:ext cx="1393400" cy="325425"/>
          </a:xfrm>
          <a:prstGeom prst="rect">
            <a:avLst/>
          </a:prstGeom>
          <a:noFill/>
          <a:ln>
            <a:noFill/>
          </a:ln>
        </p:spPr>
      </p:pic>
      <p:pic>
        <p:nvPicPr>
          <p:cNvPr id="58" name="Google Shape;58;p14"/>
          <p:cNvPicPr preferRelativeResize="0"/>
          <p:nvPr/>
        </p:nvPicPr>
        <p:blipFill>
          <a:blip r:embed="rId4">
            <a:alphaModFix/>
          </a:blip>
          <a:stretch>
            <a:fillRect/>
          </a:stretch>
        </p:blipFill>
        <p:spPr>
          <a:xfrm>
            <a:off x="8905863" y="0"/>
            <a:ext cx="238125" cy="5143500"/>
          </a:xfrm>
          <a:prstGeom prst="rect">
            <a:avLst/>
          </a:prstGeom>
          <a:noFill/>
          <a:ln>
            <a:noFill/>
          </a:ln>
        </p:spPr>
      </p:pic>
      <p:sp>
        <p:nvSpPr>
          <p:cNvPr id="59" name="Google Shape;59;p14"/>
          <p:cNvSpPr txBox="1">
            <a:spLocks noGrp="1"/>
          </p:cNvSpPr>
          <p:nvPr>
            <p:ph type="ctrTitle"/>
          </p:nvPr>
        </p:nvSpPr>
        <p:spPr>
          <a:xfrm>
            <a:off x="311700" y="1363575"/>
            <a:ext cx="8520600" cy="1203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000"/>
              <a:buFont typeface="Poppins"/>
              <a:buNone/>
              <a:defRPr sz="4000" b="1">
                <a:solidFill>
                  <a:srgbClr val="FFFFFF"/>
                </a:solidFill>
                <a:latin typeface="Poppins"/>
                <a:ea typeface="Poppins"/>
                <a:cs typeface="Poppins"/>
                <a:sym typeface="Poppi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0" name="Google Shape;60;p14"/>
          <p:cNvSpPr txBox="1">
            <a:spLocks noGrp="1"/>
          </p:cNvSpPr>
          <p:nvPr>
            <p:ph type="subTitle" idx="1"/>
          </p:nvPr>
        </p:nvSpPr>
        <p:spPr>
          <a:xfrm>
            <a:off x="311700" y="25703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600"/>
              <a:buFont typeface="Poppins"/>
              <a:buNone/>
              <a:defRPr sz="2600" b="1">
                <a:latin typeface="Poppins"/>
                <a:ea typeface="Poppins"/>
                <a:cs typeface="Poppins"/>
                <a:sym typeface="Poppi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 name="Google Shape;6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5"/>
          <p:cNvSpPr/>
          <p:nvPr/>
        </p:nvSpPr>
        <p:spPr>
          <a:xfrm>
            <a:off x="0" y="24"/>
            <a:ext cx="9144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Google Shape;66;p15"/>
          <p:cNvPicPr preferRelativeResize="0"/>
          <p:nvPr/>
        </p:nvPicPr>
        <p:blipFill rotWithShape="1">
          <a:blip r:embed="rId2">
            <a:alphaModFix/>
          </a:blip>
          <a:srcRect l="27900" r="36561"/>
          <a:stretch/>
        </p:blipFill>
        <p:spPr>
          <a:xfrm>
            <a:off x="0" y="25"/>
            <a:ext cx="2743200" cy="5143499"/>
          </a:xfrm>
          <a:prstGeom prst="rect">
            <a:avLst/>
          </a:prstGeom>
          <a:noFill/>
          <a:ln>
            <a:noFill/>
          </a:ln>
        </p:spPr>
      </p:pic>
      <p:sp>
        <p:nvSpPr>
          <p:cNvPr id="67" name="Google Shape;67;p15"/>
          <p:cNvSpPr/>
          <p:nvPr/>
        </p:nvSpPr>
        <p:spPr>
          <a:xfrm>
            <a:off x="0" y="24"/>
            <a:ext cx="2743200" cy="5143500"/>
          </a:xfrm>
          <a:prstGeom prst="rect">
            <a:avLst/>
          </a:prstGeom>
          <a:solidFill>
            <a:srgbClr val="276EE1">
              <a:alpha val="8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15"/>
          <p:cNvPicPr preferRelativeResize="0"/>
          <p:nvPr/>
        </p:nvPicPr>
        <p:blipFill>
          <a:blip r:embed="rId3">
            <a:alphaModFix/>
          </a:blip>
          <a:stretch>
            <a:fillRect/>
          </a:stretch>
        </p:blipFill>
        <p:spPr>
          <a:xfrm>
            <a:off x="8905863" y="24"/>
            <a:ext cx="238125" cy="5143500"/>
          </a:xfrm>
          <a:prstGeom prst="rect">
            <a:avLst/>
          </a:prstGeom>
          <a:noFill/>
          <a:ln>
            <a:noFill/>
          </a:ln>
        </p:spPr>
      </p:pic>
      <p:pic>
        <p:nvPicPr>
          <p:cNvPr id="69" name="Google Shape;69;p15"/>
          <p:cNvPicPr preferRelativeResize="0"/>
          <p:nvPr/>
        </p:nvPicPr>
        <p:blipFill>
          <a:blip r:embed="rId4">
            <a:alphaModFix/>
          </a:blip>
          <a:stretch>
            <a:fillRect/>
          </a:stretch>
        </p:blipFill>
        <p:spPr>
          <a:xfrm>
            <a:off x="228600" y="228650"/>
            <a:ext cx="747764" cy="175400"/>
          </a:xfrm>
          <a:prstGeom prst="rect">
            <a:avLst/>
          </a:prstGeom>
          <a:noFill/>
          <a:ln>
            <a:noFill/>
          </a:ln>
        </p:spPr>
      </p:pic>
      <p:sp>
        <p:nvSpPr>
          <p:cNvPr id="70" name="Google Shape;70;p15"/>
          <p:cNvSpPr txBox="1"/>
          <p:nvPr/>
        </p:nvSpPr>
        <p:spPr>
          <a:xfrm rot="-5400000">
            <a:off x="-485784" y="2502600"/>
            <a:ext cx="1426500" cy="138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600">
                <a:solidFill>
                  <a:srgbClr val="FFFFFF"/>
                </a:solidFill>
                <a:latin typeface="Poppins ExtraLight"/>
                <a:ea typeface="Poppins ExtraLight"/>
                <a:cs typeface="Poppins ExtraLight"/>
                <a:sym typeface="Poppins ExtraLight"/>
              </a:rPr>
              <a:t>Confidential and Proprietary</a:t>
            </a:r>
            <a:endParaRPr sz="600">
              <a:solidFill>
                <a:srgbClr val="FFFFFF"/>
              </a:solidFill>
              <a:latin typeface="Poppins ExtraLight"/>
              <a:ea typeface="Poppins ExtraLight"/>
              <a:cs typeface="Poppins ExtraLight"/>
              <a:sym typeface="Poppins ExtraLight"/>
            </a:endParaRPr>
          </a:p>
        </p:txBody>
      </p:sp>
      <p:sp>
        <p:nvSpPr>
          <p:cNvPr id="71" name="Google Shape;71;p15"/>
          <p:cNvSpPr txBox="1">
            <a:spLocks noGrp="1"/>
          </p:cNvSpPr>
          <p:nvPr>
            <p:ph type="title" idx="2"/>
          </p:nvPr>
        </p:nvSpPr>
        <p:spPr>
          <a:xfrm>
            <a:off x="2967800" y="2159700"/>
            <a:ext cx="4331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600" b="1">
                <a:solidFill>
                  <a:schemeClr val="lt1"/>
                </a:solidFill>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5"/>
          <p:cNvSpPr txBox="1">
            <a:spLocks noGrp="1"/>
          </p:cNvSpPr>
          <p:nvPr>
            <p:ph type="title" idx="3" hasCustomPrompt="1"/>
          </p:nvPr>
        </p:nvSpPr>
        <p:spPr>
          <a:xfrm>
            <a:off x="941350" y="2219050"/>
            <a:ext cx="2074500" cy="111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000" b="1">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 name="Google Shape;7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6" name="Google Shape;76;p16"/>
          <p:cNvPicPr preferRelativeResize="0"/>
          <p:nvPr/>
        </p:nvPicPr>
        <p:blipFill>
          <a:blip r:embed="rId2">
            <a:alphaModFix/>
          </a:blip>
          <a:stretch>
            <a:fillRect/>
          </a:stretch>
        </p:blipFill>
        <p:spPr>
          <a:xfrm>
            <a:off x="228600" y="228650"/>
            <a:ext cx="747764" cy="175400"/>
          </a:xfrm>
          <a:prstGeom prst="rect">
            <a:avLst/>
          </a:prstGeom>
          <a:noFill/>
          <a:ln>
            <a:noFill/>
          </a:ln>
        </p:spPr>
      </p:pic>
      <p:sp>
        <p:nvSpPr>
          <p:cNvPr id="77" name="Google Shape;77;p16"/>
          <p:cNvSpPr txBox="1"/>
          <p:nvPr/>
        </p:nvSpPr>
        <p:spPr>
          <a:xfrm rot="-5400000">
            <a:off x="-485784" y="2502600"/>
            <a:ext cx="1426500" cy="138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600">
                <a:solidFill>
                  <a:srgbClr val="FFFFFF"/>
                </a:solidFill>
                <a:latin typeface="Poppins ExtraLight"/>
                <a:ea typeface="Poppins ExtraLight"/>
                <a:cs typeface="Poppins ExtraLight"/>
                <a:sym typeface="Poppins ExtraLight"/>
              </a:rPr>
              <a:t>Confidential and Proprietary</a:t>
            </a:r>
            <a:endParaRPr sz="600">
              <a:solidFill>
                <a:srgbClr val="FFFFFF"/>
              </a:solidFill>
              <a:latin typeface="Poppins ExtraLight"/>
              <a:ea typeface="Poppins ExtraLight"/>
              <a:cs typeface="Poppins ExtraLight"/>
              <a:sym typeface="Poppins Extra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 name="Google Shape;80;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1" name="Google Shape;8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5" name="Google Shape;85;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6" name="Google Shape;8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 name="Google Shape;92;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3" name="Google Shape;9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6" name="Google Shape;9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0" name="Google Shape;100;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1" name="Google Shape;101;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2" name="Google Shape;10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
        <p:cNvGrpSpPr/>
        <p:nvPr/>
      </p:nvGrpSpPr>
      <p:grpSpPr>
        <a:xfrm>
          <a:off x="0" y="0"/>
          <a:ext cx="0" cy="0"/>
          <a:chOff x="0" y="0"/>
          <a:chExt cx="0" cy="0"/>
        </a:xfrm>
      </p:grpSpPr>
      <p:sp>
        <p:nvSpPr>
          <p:cNvPr id="104" name="Google Shape;104;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05" name="Google Shape;10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
        <p:cNvGrpSpPr/>
        <p:nvPr/>
      </p:nvGrpSpPr>
      <p:grpSpPr>
        <a:xfrm>
          <a:off x="0" y="0"/>
          <a:ext cx="0" cy="0"/>
          <a:chOff x="0" y="0"/>
          <a:chExt cx="0" cy="0"/>
        </a:xfrm>
      </p:grpSpPr>
      <p:sp>
        <p:nvSpPr>
          <p:cNvPr id="107" name="Google Shape;107;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8" name="Google Shape;108;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9" name="Google Shape;10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5" name="Google Shape;12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6"/>
        <p:cNvGrpSpPr/>
        <p:nvPr/>
      </p:nvGrpSpPr>
      <p:grpSpPr>
        <a:xfrm>
          <a:off x="0" y="0"/>
          <a:ext cx="0" cy="0"/>
          <a:chOff x="0" y="0"/>
          <a:chExt cx="0" cy="0"/>
        </a:xfrm>
      </p:grpSpPr>
      <p:sp>
        <p:nvSpPr>
          <p:cNvPr id="127" name="Google Shape;12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9" name="Google Shape;129;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0" name="Google Shape;13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 name="Google Shape;13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
        <p:cNvGrpSpPr/>
        <p:nvPr/>
      </p:nvGrpSpPr>
      <p:grpSpPr>
        <a:xfrm>
          <a:off x="0" y="0"/>
          <a:ext cx="0" cy="0"/>
          <a:chOff x="0" y="0"/>
          <a:chExt cx="0" cy="0"/>
        </a:xfrm>
      </p:grpSpPr>
      <p:sp>
        <p:nvSpPr>
          <p:cNvPr id="135" name="Google Shape;135;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6" name="Google Shape;136;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7" name="Google Shape;13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8"/>
        <p:cNvGrpSpPr/>
        <p:nvPr/>
      </p:nvGrpSpPr>
      <p:grpSpPr>
        <a:xfrm>
          <a:off x="0" y="0"/>
          <a:ext cx="0" cy="0"/>
          <a:chOff x="0" y="0"/>
          <a:chExt cx="0" cy="0"/>
        </a:xfrm>
      </p:grpSpPr>
      <p:sp>
        <p:nvSpPr>
          <p:cNvPr id="139" name="Google Shape;139;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0" name="Google Shape;14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1"/>
        <p:cNvGrpSpPr/>
        <p:nvPr/>
      </p:nvGrpSpPr>
      <p:grpSpPr>
        <a:xfrm>
          <a:off x="0" y="0"/>
          <a:ext cx="0" cy="0"/>
          <a:chOff x="0" y="0"/>
          <a:chExt cx="0" cy="0"/>
        </a:xfrm>
      </p:grpSpPr>
      <p:sp>
        <p:nvSpPr>
          <p:cNvPr id="142" name="Google Shape;142;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4" name="Google Shape;144;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5" name="Google Shape;145;p3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6" name="Google Shape;14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7"/>
        <p:cNvGrpSpPr/>
        <p:nvPr/>
      </p:nvGrpSpPr>
      <p:grpSpPr>
        <a:xfrm>
          <a:off x="0" y="0"/>
          <a:ext cx="0" cy="0"/>
          <a:chOff x="0" y="0"/>
          <a:chExt cx="0" cy="0"/>
        </a:xfrm>
      </p:grpSpPr>
      <p:sp>
        <p:nvSpPr>
          <p:cNvPr id="148" name="Google Shape;148;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9" name="Google Shape;14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0"/>
        <p:cNvGrpSpPr/>
        <p:nvPr/>
      </p:nvGrpSpPr>
      <p:grpSpPr>
        <a:xfrm>
          <a:off x="0" y="0"/>
          <a:ext cx="0" cy="0"/>
          <a:chOff x="0" y="0"/>
          <a:chExt cx="0" cy="0"/>
        </a:xfrm>
      </p:grpSpPr>
      <p:sp>
        <p:nvSpPr>
          <p:cNvPr id="151" name="Google Shape;151;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2" name="Google Shape;152;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53" name="Google Shape;15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
        <p:cNvGrpSpPr/>
        <p:nvPr/>
      </p:nvGrpSpPr>
      <p:grpSpPr>
        <a:xfrm>
          <a:off x="0" y="0"/>
          <a:ext cx="0" cy="0"/>
          <a:chOff x="0" y="0"/>
          <a:chExt cx="0" cy="0"/>
        </a:xfrm>
      </p:grpSpPr>
      <p:sp>
        <p:nvSpPr>
          <p:cNvPr id="155" name="Google Shape;15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0"/>
        <p:cNvGrpSpPr/>
        <p:nvPr/>
      </p:nvGrpSpPr>
      <p:grpSpPr>
        <a:xfrm>
          <a:off x="0" y="0"/>
          <a:ext cx="0" cy="0"/>
          <a:chOff x="0" y="0"/>
          <a:chExt cx="0" cy="0"/>
        </a:xfrm>
      </p:grpSpPr>
      <p:sp>
        <p:nvSpPr>
          <p:cNvPr id="161" name="Google Shape;161;p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2" name="Google Shape;162;p3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 name="Google Shape;16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4"/>
        <p:cNvGrpSpPr/>
        <p:nvPr/>
      </p:nvGrpSpPr>
      <p:grpSpPr>
        <a:xfrm>
          <a:off x="0" y="0"/>
          <a:ext cx="0" cy="0"/>
          <a:chOff x="0" y="0"/>
          <a:chExt cx="0" cy="0"/>
        </a:xfrm>
      </p:grpSpPr>
      <p:sp>
        <p:nvSpPr>
          <p:cNvPr id="165" name="Google Shape;165;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6" name="Google Shape;166;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1"/>
        <p:cNvGrpSpPr/>
        <p:nvPr/>
      </p:nvGrpSpPr>
      <p:grpSpPr>
        <a:xfrm>
          <a:off x="0" y="0"/>
          <a:ext cx="0" cy="0"/>
          <a:chOff x="0" y="0"/>
          <a:chExt cx="0" cy="0"/>
        </a:xfrm>
      </p:grpSpPr>
      <p:sp>
        <p:nvSpPr>
          <p:cNvPr id="172" name="Google Shape;17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4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4" name="Google Shape;174;p4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5" name="Google Shape;17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sp>
        <p:nvSpPr>
          <p:cNvPr id="180" name="Google Shape;180;p4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1" name="Google Shape;181;p4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82" name="Google Shape;18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3"/>
        <p:cNvGrpSpPr/>
        <p:nvPr/>
      </p:nvGrpSpPr>
      <p:grpSpPr>
        <a:xfrm>
          <a:off x="0" y="0"/>
          <a:ext cx="0" cy="0"/>
          <a:chOff x="0" y="0"/>
          <a:chExt cx="0" cy="0"/>
        </a:xfrm>
      </p:grpSpPr>
      <p:sp>
        <p:nvSpPr>
          <p:cNvPr id="184" name="Google Shape;184;p4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5" name="Google Shape;18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6"/>
        <p:cNvGrpSpPr/>
        <p:nvPr/>
      </p:nvGrpSpPr>
      <p:grpSpPr>
        <a:xfrm>
          <a:off x="0" y="0"/>
          <a:ext cx="0" cy="0"/>
          <a:chOff x="0" y="0"/>
          <a:chExt cx="0" cy="0"/>
        </a:xfrm>
      </p:grpSpPr>
      <p:sp>
        <p:nvSpPr>
          <p:cNvPr id="187" name="Google Shape;187;p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9" name="Google Shape;189;p4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0" name="Google Shape;190;p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1" name="Google Shape;19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2"/>
        <p:cNvGrpSpPr/>
        <p:nvPr/>
      </p:nvGrpSpPr>
      <p:grpSpPr>
        <a:xfrm>
          <a:off x="0" y="0"/>
          <a:ext cx="0" cy="0"/>
          <a:chOff x="0" y="0"/>
          <a:chExt cx="0" cy="0"/>
        </a:xfrm>
      </p:grpSpPr>
      <p:sp>
        <p:nvSpPr>
          <p:cNvPr id="193" name="Google Shape;193;p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94" name="Google Shape;19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5"/>
        <p:cNvGrpSpPr/>
        <p:nvPr/>
      </p:nvGrpSpPr>
      <p:grpSpPr>
        <a:xfrm>
          <a:off x="0" y="0"/>
          <a:ext cx="0" cy="0"/>
          <a:chOff x="0" y="0"/>
          <a:chExt cx="0" cy="0"/>
        </a:xfrm>
      </p:grpSpPr>
      <p:sp>
        <p:nvSpPr>
          <p:cNvPr id="196" name="Google Shape;196;p4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7" name="Google Shape;197;p4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98" name="Google Shape;19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9"/>
        <p:cNvGrpSpPr/>
        <p:nvPr/>
      </p:nvGrpSpPr>
      <p:grpSpPr>
        <a:xfrm>
          <a:off x="0" y="0"/>
          <a:ext cx="0" cy="0"/>
          <a:chOff x="0" y="0"/>
          <a:chExt cx="0" cy="0"/>
        </a:xfrm>
      </p:grpSpPr>
      <p:sp>
        <p:nvSpPr>
          <p:cNvPr id="200" name="Google Shape;200;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White Background">
  <p:cSld name="White Background">
    <p:spTree>
      <p:nvGrpSpPr>
        <p:cNvPr id="1" name="Shape 201"/>
        <p:cNvGrpSpPr/>
        <p:nvPr/>
      </p:nvGrpSpPr>
      <p:grpSpPr>
        <a:xfrm>
          <a:off x="0" y="0"/>
          <a:ext cx="0" cy="0"/>
          <a:chOff x="0" y="0"/>
          <a:chExt cx="0" cy="0"/>
        </a:xfrm>
      </p:grpSpPr>
      <p:sp>
        <p:nvSpPr>
          <p:cNvPr id="202" name="Google Shape;202;p50"/>
          <p:cNvSpPr txBox="1">
            <a:spLocks noGrp="1"/>
          </p:cNvSpPr>
          <p:nvPr>
            <p:ph type="title"/>
          </p:nvPr>
        </p:nvSpPr>
        <p:spPr>
          <a:xfrm>
            <a:off x="1163196" y="798192"/>
            <a:ext cx="4182000" cy="546900"/>
          </a:xfrm>
          <a:prstGeom prst="rect">
            <a:avLst/>
          </a:prstGeom>
          <a:noFill/>
          <a:ln>
            <a:noFill/>
          </a:ln>
        </p:spPr>
        <p:txBody>
          <a:bodyPr spcFirstLastPara="1" wrap="square" lIns="91425" tIns="91425" rIns="91425" bIns="91425" anchor="t" anchorCtr="0">
            <a:noAutofit/>
          </a:bodyPr>
          <a:lstStyle>
            <a:lvl1pPr marL="0" marR="0" lvl="0" indent="0" algn="l" rtl="0">
              <a:lnSpc>
                <a:spcPct val="110000"/>
              </a:lnSpc>
              <a:spcBef>
                <a:spcPts val="0"/>
              </a:spcBef>
              <a:spcAft>
                <a:spcPts val="0"/>
              </a:spcAft>
              <a:buClr>
                <a:schemeClr val="dk1"/>
              </a:buClr>
              <a:buSzPts val="2800"/>
              <a:buFont typeface="Helvetica Neue"/>
              <a:buNone/>
              <a:defRPr sz="1600" b="0" i="1" u="none" strike="noStrike" cap="none">
                <a:solidFill>
                  <a:schemeClr val="dk1"/>
                </a:solidFill>
                <a:latin typeface="Helvetica Neue"/>
                <a:ea typeface="Helvetica Neue"/>
                <a:cs typeface="Helvetica Neue"/>
                <a:sym typeface="Helvetica Neue"/>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203" name="Google Shape;203;p50"/>
          <p:cNvSpPr txBox="1">
            <a:spLocks noGrp="1"/>
          </p:cNvSpPr>
          <p:nvPr>
            <p:ph type="body" idx="1"/>
          </p:nvPr>
        </p:nvSpPr>
        <p:spPr>
          <a:xfrm>
            <a:off x="1151758" y="1668143"/>
            <a:ext cx="3415500" cy="2633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0"/>
              </a:spcBef>
              <a:spcAft>
                <a:spcPts val="0"/>
              </a:spcAft>
              <a:buClr>
                <a:schemeClr val="dk1"/>
              </a:buClr>
              <a:buSzPts val="1800"/>
              <a:buFont typeface="Arial"/>
              <a:buNone/>
              <a:defRPr sz="1050" b="0" i="0" u="none" strike="noStrike" cap="none">
                <a:solidFill>
                  <a:schemeClr val="dk1"/>
                </a:solidFill>
                <a:latin typeface="Helvetica Neue"/>
                <a:ea typeface="Helvetica Neue"/>
                <a:cs typeface="Helvetica Neue"/>
                <a:sym typeface="Helvetica Neue"/>
              </a:defRPr>
            </a:lvl1pPr>
            <a:lvl2pPr marL="914400" marR="0" lvl="1" indent="-228600" algn="l" rtl="0">
              <a:spcBef>
                <a:spcPts val="6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2pPr>
            <a:lvl3pPr marL="1371600" marR="0" lvl="2"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Google Shape;204;p50"/>
          <p:cNvSpPr txBox="1">
            <a:spLocks noGrp="1"/>
          </p:cNvSpPr>
          <p:nvPr>
            <p:ph type="ftr" idx="11"/>
          </p:nvPr>
        </p:nvSpPr>
        <p:spPr>
          <a:xfrm rot="-5400000">
            <a:off x="-1330281" y="2706266"/>
            <a:ext cx="3033900" cy="18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800" b="0" i="0" u="none" strike="noStrike" cap="none">
                <a:solidFill>
                  <a:schemeClr val="lt2"/>
                </a:solidFill>
                <a:latin typeface="Helvetica Neue"/>
                <a:ea typeface="Helvetica Neue"/>
                <a:cs typeface="Helvetica Neue"/>
                <a:sym typeface="Helvetica Neue"/>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5"/>
        <p:cNvGrpSpPr/>
        <p:nvPr/>
      </p:nvGrpSpPr>
      <p:grpSpPr>
        <a:xfrm>
          <a:off x="0" y="0"/>
          <a:ext cx="0" cy="0"/>
          <a:chOff x="0" y="0"/>
          <a:chExt cx="0" cy="0"/>
        </a:xfrm>
      </p:grpSpPr>
      <p:sp>
        <p:nvSpPr>
          <p:cNvPr id="206" name="Google Shape;206;p51"/>
          <p:cNvSpPr txBox="1">
            <a:spLocks noGrp="1"/>
          </p:cNvSpPr>
          <p:nvPr>
            <p:ph type="title"/>
          </p:nvPr>
        </p:nvSpPr>
        <p:spPr>
          <a:xfrm>
            <a:off x="354130" y="431682"/>
            <a:ext cx="8407800" cy="321900"/>
          </a:xfrm>
          <a:prstGeom prst="rect">
            <a:avLst/>
          </a:prstGeom>
          <a:noFill/>
          <a:ln>
            <a:noFill/>
          </a:ln>
        </p:spPr>
        <p:txBody>
          <a:bodyPr spcFirstLastPara="1" wrap="square" lIns="0" tIns="0" rIns="0" bIns="0" anchor="b" anchorCtr="0">
            <a:noAutofit/>
          </a:bodyPr>
          <a:lstStyle>
            <a:lvl1pPr marR="0" lvl="0" algn="l" rtl="0">
              <a:lnSpc>
                <a:spcPct val="82000"/>
              </a:lnSpc>
              <a:spcBef>
                <a:spcPts val="0"/>
              </a:spcBef>
              <a:spcAft>
                <a:spcPts val="0"/>
              </a:spcAft>
              <a:buClr>
                <a:srgbClr val="3E3838"/>
              </a:buClr>
              <a:buSzPts val="2600"/>
              <a:buFont typeface="Proxima Nova"/>
              <a:buNone/>
              <a:defRPr sz="2600" b="1" i="0" u="none" strike="noStrike" cap="none">
                <a:solidFill>
                  <a:srgbClr val="3E3838"/>
                </a:solidFill>
                <a:latin typeface="Proxima Nova"/>
                <a:ea typeface="Proxima Nova"/>
                <a:cs typeface="Proxima Nova"/>
                <a:sym typeface="Proxima Nova"/>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207" name="Google Shape;207;p51"/>
          <p:cNvSpPr txBox="1">
            <a:spLocks noGrp="1"/>
          </p:cNvSpPr>
          <p:nvPr>
            <p:ph type="body" idx="1"/>
          </p:nvPr>
        </p:nvSpPr>
        <p:spPr>
          <a:xfrm>
            <a:off x="356616" y="1282446"/>
            <a:ext cx="8407800" cy="3477000"/>
          </a:xfrm>
          <a:prstGeom prst="rect">
            <a:avLst/>
          </a:prstGeom>
          <a:noFill/>
          <a:ln>
            <a:noFill/>
          </a:ln>
        </p:spPr>
        <p:txBody>
          <a:bodyPr spcFirstLastPara="1" wrap="square" lIns="0" tIns="0" rIns="0" bIns="0" anchor="t" anchorCtr="0">
            <a:noAutofit/>
          </a:bodyPr>
          <a:lstStyle>
            <a:lvl1pPr marL="457200" marR="0" lvl="0" indent="-330200" algn="l" rtl="0">
              <a:lnSpc>
                <a:spcPct val="107000"/>
              </a:lnSpc>
              <a:spcBef>
                <a:spcPts val="900"/>
              </a:spcBef>
              <a:spcAft>
                <a:spcPts val="0"/>
              </a:spcAft>
              <a:buClr>
                <a:schemeClr val="accent2"/>
              </a:buClr>
              <a:buSzPts val="1600"/>
              <a:buFont typeface="Arial"/>
              <a:buChar char="•"/>
              <a:defRPr sz="1600" b="0" i="0" u="none" strike="noStrike" cap="none">
                <a:solidFill>
                  <a:srgbClr val="3E3838"/>
                </a:solidFill>
                <a:latin typeface="Proxima Nova"/>
                <a:ea typeface="Proxima Nova"/>
                <a:cs typeface="Proxima Nova"/>
                <a:sym typeface="Proxima Nova"/>
              </a:defRPr>
            </a:lvl1pPr>
            <a:lvl2pPr marL="914400" marR="0" lvl="1" indent="-330200" algn="l" rtl="0">
              <a:lnSpc>
                <a:spcPct val="107000"/>
              </a:lnSpc>
              <a:spcBef>
                <a:spcPts val="1600"/>
              </a:spcBef>
              <a:spcAft>
                <a:spcPts val="0"/>
              </a:spcAft>
              <a:buClr>
                <a:schemeClr val="accent2"/>
              </a:buClr>
              <a:buSzPts val="1600"/>
              <a:buFont typeface="Arial"/>
              <a:buChar char="•"/>
              <a:defRPr sz="1600" b="0" i="0" u="none" strike="noStrike" cap="none">
                <a:solidFill>
                  <a:srgbClr val="3E3838"/>
                </a:solidFill>
                <a:latin typeface="Proxima Nova"/>
                <a:ea typeface="Proxima Nova"/>
                <a:cs typeface="Proxima Nova"/>
                <a:sym typeface="Proxima Nova"/>
              </a:defRPr>
            </a:lvl2pPr>
            <a:lvl3pPr marL="1371600" marR="0" lvl="2" indent="-317500" algn="l" rtl="0">
              <a:lnSpc>
                <a:spcPct val="100000"/>
              </a:lnSpc>
              <a:spcBef>
                <a:spcPts val="1600"/>
              </a:spcBef>
              <a:spcAft>
                <a:spcPts val="0"/>
              </a:spcAft>
              <a:buClr>
                <a:schemeClr val="accent2"/>
              </a:buClr>
              <a:buSzPts val="1400"/>
              <a:buFont typeface="Arial"/>
              <a:buChar char="•"/>
              <a:defRPr sz="1400" b="0" i="0" u="none" strike="noStrike" cap="none">
                <a:solidFill>
                  <a:srgbClr val="3E3838"/>
                </a:solidFill>
                <a:latin typeface="Proxima Nova"/>
                <a:ea typeface="Proxima Nova"/>
                <a:cs typeface="Proxima Nova"/>
                <a:sym typeface="Proxima Nova"/>
              </a:defRPr>
            </a:lvl3pPr>
            <a:lvl4pPr marL="1828800" marR="0" lvl="3" indent="-317500" algn="l" rtl="0">
              <a:lnSpc>
                <a:spcPct val="100000"/>
              </a:lnSpc>
              <a:spcBef>
                <a:spcPts val="1600"/>
              </a:spcBef>
              <a:spcAft>
                <a:spcPts val="0"/>
              </a:spcAft>
              <a:buClr>
                <a:schemeClr val="accent2"/>
              </a:buClr>
              <a:buSzPts val="1400"/>
              <a:buFont typeface="Arial"/>
              <a:buChar char="•"/>
              <a:defRPr sz="1400" b="0" i="0" u="none" strike="noStrike" cap="none">
                <a:solidFill>
                  <a:srgbClr val="3E3838"/>
                </a:solidFill>
                <a:latin typeface="Proxima Nova"/>
                <a:ea typeface="Proxima Nova"/>
                <a:cs typeface="Proxima Nova"/>
                <a:sym typeface="Proxima Nova"/>
              </a:defRPr>
            </a:lvl4pPr>
            <a:lvl5pPr marL="2286000" marR="0" lvl="4" indent="-361950" algn="l" rtl="0">
              <a:lnSpc>
                <a:spcPct val="98000"/>
              </a:lnSpc>
              <a:spcBef>
                <a:spcPts val="1600"/>
              </a:spcBef>
              <a:spcAft>
                <a:spcPts val="0"/>
              </a:spcAft>
              <a:buClr>
                <a:srgbClr val="595959"/>
              </a:buClr>
              <a:buSzPts val="2100"/>
              <a:buFont typeface="Helvetica Neue"/>
              <a:buChar char="​"/>
              <a:defRPr sz="2100" b="0" i="0" u="none" strike="noStrike" cap="none">
                <a:solidFill>
                  <a:srgbClr val="3E3838"/>
                </a:solidFill>
                <a:latin typeface="Proxima Nova"/>
                <a:ea typeface="Proxima Nova"/>
                <a:cs typeface="Proxima Nova"/>
                <a:sym typeface="Proxima Nova"/>
              </a:defRPr>
            </a:lvl5pPr>
            <a:lvl6pPr marL="2743200" marR="0" lvl="5" indent="-342900" algn="l" rtl="0">
              <a:lnSpc>
                <a:spcPct val="94000"/>
              </a:lnSpc>
              <a:spcBef>
                <a:spcPts val="1600"/>
              </a:spcBef>
              <a:spcAft>
                <a:spcPts val="0"/>
              </a:spcAft>
              <a:buClr>
                <a:srgbClr val="3E3838"/>
              </a:buClr>
              <a:buSzPts val="1800"/>
              <a:buFont typeface="Helvetica Neue"/>
              <a:buChar char="​"/>
              <a:defRPr sz="1800" b="0" i="0" u="none" strike="noStrike" cap="none">
                <a:solidFill>
                  <a:srgbClr val="3E3838"/>
                </a:solidFill>
                <a:latin typeface="Proxima Nova"/>
                <a:ea typeface="Proxima Nova"/>
                <a:cs typeface="Proxima Nova"/>
                <a:sym typeface="Proxima Nova"/>
              </a:defRPr>
            </a:lvl6pPr>
            <a:lvl7pPr marL="3200400" marR="0" lvl="6" indent="-330200" algn="l" rtl="0">
              <a:lnSpc>
                <a:spcPct val="107000"/>
              </a:lnSpc>
              <a:spcBef>
                <a:spcPts val="1600"/>
              </a:spcBef>
              <a:spcAft>
                <a:spcPts val="0"/>
              </a:spcAft>
              <a:buClr>
                <a:srgbClr val="3E3838"/>
              </a:buClr>
              <a:buSzPts val="1600"/>
              <a:buFont typeface="Helvetica Neue"/>
              <a:buChar char="​"/>
              <a:defRPr sz="1600" b="0" i="0" u="none" strike="noStrike" cap="none">
                <a:solidFill>
                  <a:srgbClr val="3E3838"/>
                </a:solidFill>
                <a:latin typeface="Proxima Nova"/>
                <a:ea typeface="Proxima Nova"/>
                <a:cs typeface="Proxima Nova"/>
                <a:sym typeface="Proxima Nova"/>
              </a:defRPr>
            </a:lvl7pPr>
            <a:lvl8pPr marL="3657600" marR="0" lvl="7" indent="-488950" algn="l" rtl="0">
              <a:lnSpc>
                <a:spcPct val="86000"/>
              </a:lnSpc>
              <a:spcBef>
                <a:spcPts val="1600"/>
              </a:spcBef>
              <a:spcAft>
                <a:spcPts val="0"/>
              </a:spcAft>
              <a:buClr>
                <a:srgbClr val="3E3838"/>
              </a:buClr>
              <a:buSzPts val="4100"/>
              <a:buFont typeface="Helvetica Neue"/>
              <a:buChar char="​"/>
              <a:defRPr sz="4100" b="0" i="0" u="none" strike="noStrike" cap="none">
                <a:solidFill>
                  <a:srgbClr val="3E3838"/>
                </a:solidFill>
                <a:latin typeface="Proxima Nova"/>
                <a:ea typeface="Proxima Nova"/>
                <a:cs typeface="Proxima Nova"/>
                <a:sym typeface="Proxima Nova"/>
              </a:defRPr>
            </a:lvl8pPr>
            <a:lvl9pPr marL="4114800" marR="0" lvl="8" indent="-552450" algn="l" rtl="0">
              <a:lnSpc>
                <a:spcPct val="84000"/>
              </a:lnSpc>
              <a:spcBef>
                <a:spcPts val="1600"/>
              </a:spcBef>
              <a:spcAft>
                <a:spcPts val="1600"/>
              </a:spcAft>
              <a:buClr>
                <a:srgbClr val="3E3838"/>
              </a:buClr>
              <a:buSzPts val="5100"/>
              <a:buFont typeface="Helvetica Neue"/>
              <a:buChar char="​"/>
              <a:defRPr sz="5100" b="0" i="0" u="none" strike="noStrike" cap="none">
                <a:solidFill>
                  <a:srgbClr val="3E3838"/>
                </a:solidFill>
                <a:latin typeface="Proxima Nova"/>
                <a:ea typeface="Proxima Nova"/>
                <a:cs typeface="Proxima Nova"/>
                <a:sym typeface="Proxima Nova"/>
              </a:defRPr>
            </a:lvl9pPr>
          </a:lstStyle>
          <a:p>
            <a:endParaRPr/>
          </a:p>
        </p:txBody>
      </p:sp>
      <p:sp>
        <p:nvSpPr>
          <p:cNvPr id="208" name="Google Shape;208;p51"/>
          <p:cNvSpPr txBox="1">
            <a:spLocks noGrp="1"/>
          </p:cNvSpPr>
          <p:nvPr>
            <p:ph type="subTitle" idx="2"/>
          </p:nvPr>
        </p:nvSpPr>
        <p:spPr>
          <a:xfrm>
            <a:off x="359845" y="849174"/>
            <a:ext cx="8402100" cy="323700"/>
          </a:xfrm>
          <a:prstGeom prst="rect">
            <a:avLst/>
          </a:prstGeom>
          <a:noFill/>
          <a:ln>
            <a:noFill/>
          </a:ln>
        </p:spPr>
        <p:txBody>
          <a:bodyPr spcFirstLastPara="1" wrap="square" lIns="0" tIns="0" rIns="0" bIns="0" anchor="t" anchorCtr="0">
            <a:noAutofit/>
          </a:bodyPr>
          <a:lstStyle>
            <a:lvl1pPr marR="0" lvl="0" algn="l" rtl="0">
              <a:lnSpc>
                <a:spcPct val="83000"/>
              </a:lnSpc>
              <a:spcBef>
                <a:spcPts val="1400"/>
              </a:spcBef>
              <a:spcAft>
                <a:spcPts val="0"/>
              </a:spcAft>
              <a:buClr>
                <a:schemeClr val="accent2"/>
              </a:buClr>
              <a:buSzPts val="1800"/>
              <a:buFont typeface="Arial"/>
              <a:buNone/>
              <a:defRPr sz="1800" b="0" i="0" u="none" strike="noStrike" cap="none">
                <a:solidFill>
                  <a:srgbClr val="3E3838"/>
                </a:solidFill>
                <a:latin typeface="Proxima Nova"/>
                <a:ea typeface="Proxima Nova"/>
                <a:cs typeface="Proxima Nova"/>
                <a:sym typeface="Proxima Nova"/>
              </a:defRPr>
            </a:lvl1pPr>
            <a:lvl2pPr marR="0" lvl="1" algn="ctr" rtl="0">
              <a:lnSpc>
                <a:spcPct val="107000"/>
              </a:lnSpc>
              <a:spcBef>
                <a:spcPts val="1600"/>
              </a:spcBef>
              <a:spcAft>
                <a:spcPts val="0"/>
              </a:spcAft>
              <a:buClr>
                <a:schemeClr val="accent2"/>
              </a:buClr>
              <a:buSzPts val="1500"/>
              <a:buFont typeface="Arial"/>
              <a:buNone/>
              <a:defRPr sz="1500" b="0" i="0" u="none" strike="noStrike" cap="none">
                <a:solidFill>
                  <a:srgbClr val="3E3838"/>
                </a:solidFill>
                <a:latin typeface="Proxima Nova"/>
                <a:ea typeface="Proxima Nova"/>
                <a:cs typeface="Proxima Nova"/>
                <a:sym typeface="Proxima Nova"/>
              </a:defRPr>
            </a:lvl2pPr>
            <a:lvl3pPr marR="0" lvl="2" algn="ctr" rtl="0">
              <a:lnSpc>
                <a:spcPct val="100000"/>
              </a:lnSpc>
              <a:spcBef>
                <a:spcPts val="1600"/>
              </a:spcBef>
              <a:spcAft>
                <a:spcPts val="0"/>
              </a:spcAft>
              <a:buClr>
                <a:schemeClr val="accent2"/>
              </a:buClr>
              <a:buSzPts val="1400"/>
              <a:buFont typeface="Arial"/>
              <a:buNone/>
              <a:defRPr sz="1400" b="0" i="0" u="none" strike="noStrike" cap="none">
                <a:solidFill>
                  <a:srgbClr val="3E3838"/>
                </a:solidFill>
                <a:latin typeface="Proxima Nova"/>
                <a:ea typeface="Proxima Nova"/>
                <a:cs typeface="Proxima Nova"/>
                <a:sym typeface="Proxima Nova"/>
              </a:defRPr>
            </a:lvl3pPr>
            <a:lvl4pPr marR="0" lvl="3" algn="ctr" rtl="0">
              <a:lnSpc>
                <a:spcPct val="100000"/>
              </a:lnSpc>
              <a:spcBef>
                <a:spcPts val="1600"/>
              </a:spcBef>
              <a:spcAft>
                <a:spcPts val="0"/>
              </a:spcAft>
              <a:buClr>
                <a:schemeClr val="accent2"/>
              </a:buClr>
              <a:buSzPts val="1200"/>
              <a:buFont typeface="Arial"/>
              <a:buNone/>
              <a:defRPr sz="1200" b="0" i="0" u="none" strike="noStrike" cap="none">
                <a:solidFill>
                  <a:srgbClr val="3E3838"/>
                </a:solidFill>
                <a:latin typeface="Proxima Nova"/>
                <a:ea typeface="Proxima Nova"/>
                <a:cs typeface="Proxima Nova"/>
                <a:sym typeface="Proxima Nova"/>
              </a:defRPr>
            </a:lvl4pPr>
            <a:lvl5pPr marR="0" lvl="4" algn="ctr" rtl="0">
              <a:lnSpc>
                <a:spcPct val="98000"/>
              </a:lnSpc>
              <a:spcBef>
                <a:spcPts val="1600"/>
              </a:spcBef>
              <a:spcAft>
                <a:spcPts val="0"/>
              </a:spcAft>
              <a:buClr>
                <a:srgbClr val="595959"/>
              </a:buClr>
              <a:buSzPts val="1200"/>
              <a:buFont typeface="Helvetica Neue"/>
              <a:buNone/>
              <a:defRPr sz="1200" b="0" i="0" u="none" strike="noStrike" cap="none">
                <a:solidFill>
                  <a:srgbClr val="3E3838"/>
                </a:solidFill>
                <a:latin typeface="Proxima Nova"/>
                <a:ea typeface="Proxima Nova"/>
                <a:cs typeface="Proxima Nova"/>
                <a:sym typeface="Proxima Nova"/>
              </a:defRPr>
            </a:lvl5pPr>
            <a:lvl6pPr marR="0" lvl="5" algn="ctr" rtl="0">
              <a:lnSpc>
                <a:spcPct val="94000"/>
              </a:lnSpc>
              <a:spcBef>
                <a:spcPts val="1600"/>
              </a:spcBef>
              <a:spcAft>
                <a:spcPts val="0"/>
              </a:spcAft>
              <a:buClr>
                <a:srgbClr val="3E3838"/>
              </a:buClr>
              <a:buSzPts val="1200"/>
              <a:buFont typeface="Helvetica Neue"/>
              <a:buNone/>
              <a:defRPr sz="1200" b="0" i="0" u="none" strike="noStrike" cap="none">
                <a:solidFill>
                  <a:srgbClr val="3E3838"/>
                </a:solidFill>
                <a:latin typeface="Proxima Nova"/>
                <a:ea typeface="Proxima Nova"/>
                <a:cs typeface="Proxima Nova"/>
                <a:sym typeface="Proxima Nova"/>
              </a:defRPr>
            </a:lvl6pPr>
            <a:lvl7pPr marR="0" lvl="6" algn="ctr" rtl="0">
              <a:lnSpc>
                <a:spcPct val="107000"/>
              </a:lnSpc>
              <a:spcBef>
                <a:spcPts val="1600"/>
              </a:spcBef>
              <a:spcAft>
                <a:spcPts val="0"/>
              </a:spcAft>
              <a:buClr>
                <a:srgbClr val="3E3838"/>
              </a:buClr>
              <a:buSzPts val="1200"/>
              <a:buFont typeface="Helvetica Neue"/>
              <a:buNone/>
              <a:defRPr sz="1200" b="0" i="0" u="none" strike="noStrike" cap="none">
                <a:solidFill>
                  <a:srgbClr val="3E3838"/>
                </a:solidFill>
                <a:latin typeface="Proxima Nova"/>
                <a:ea typeface="Proxima Nova"/>
                <a:cs typeface="Proxima Nova"/>
                <a:sym typeface="Proxima Nova"/>
              </a:defRPr>
            </a:lvl7pPr>
            <a:lvl8pPr marR="0" lvl="7" algn="ctr" rtl="0">
              <a:lnSpc>
                <a:spcPct val="86000"/>
              </a:lnSpc>
              <a:spcBef>
                <a:spcPts val="1600"/>
              </a:spcBef>
              <a:spcAft>
                <a:spcPts val="0"/>
              </a:spcAft>
              <a:buClr>
                <a:srgbClr val="3E3838"/>
              </a:buClr>
              <a:buSzPts val="1200"/>
              <a:buFont typeface="Helvetica Neue"/>
              <a:buNone/>
              <a:defRPr sz="1200" b="0" i="0" u="none" strike="noStrike" cap="none">
                <a:solidFill>
                  <a:srgbClr val="3E3838"/>
                </a:solidFill>
                <a:latin typeface="Proxima Nova"/>
                <a:ea typeface="Proxima Nova"/>
                <a:cs typeface="Proxima Nova"/>
                <a:sym typeface="Proxima Nova"/>
              </a:defRPr>
            </a:lvl8pPr>
            <a:lvl9pPr marR="0" lvl="8" algn="ctr" rtl="0">
              <a:lnSpc>
                <a:spcPct val="84000"/>
              </a:lnSpc>
              <a:spcBef>
                <a:spcPts val="1600"/>
              </a:spcBef>
              <a:spcAft>
                <a:spcPts val="1600"/>
              </a:spcAft>
              <a:buClr>
                <a:srgbClr val="3E3838"/>
              </a:buClr>
              <a:buSzPts val="1200"/>
              <a:buFont typeface="Helvetica Neue"/>
              <a:buNone/>
              <a:defRPr sz="1200" b="0" i="0" u="none" strike="noStrike" cap="none">
                <a:solidFill>
                  <a:srgbClr val="3E3838"/>
                </a:solidFill>
                <a:latin typeface="Proxima Nova"/>
                <a:ea typeface="Proxima Nova"/>
                <a:cs typeface="Proxima Nova"/>
                <a:sym typeface="Proxima Nova"/>
              </a:defRPr>
            </a:lvl9pPr>
          </a:lstStyle>
          <a:p>
            <a:endParaRPr/>
          </a:p>
        </p:txBody>
      </p:sp>
      <p:sp>
        <p:nvSpPr>
          <p:cNvPr id="209" name="Google Shape;209;p51"/>
          <p:cNvSpPr txBox="1">
            <a:spLocks noGrp="1"/>
          </p:cNvSpPr>
          <p:nvPr>
            <p:ph type="body" idx="3"/>
          </p:nvPr>
        </p:nvSpPr>
        <p:spPr>
          <a:xfrm>
            <a:off x="356616" y="4863409"/>
            <a:ext cx="7667700" cy="142500"/>
          </a:xfrm>
          <a:prstGeom prst="rect">
            <a:avLst/>
          </a:prstGeom>
          <a:noFill/>
          <a:ln>
            <a:noFill/>
          </a:ln>
        </p:spPr>
        <p:txBody>
          <a:bodyPr spcFirstLastPara="1" wrap="square" lIns="0" tIns="0" rIns="0" bIns="0" anchor="b" anchorCtr="0">
            <a:noAutofit/>
          </a:bodyPr>
          <a:lstStyle>
            <a:lvl1pPr marL="457200" marR="0" lvl="0" indent="-228600" algn="l" rtl="0">
              <a:lnSpc>
                <a:spcPct val="107000"/>
              </a:lnSpc>
              <a:spcBef>
                <a:spcPts val="900"/>
              </a:spcBef>
              <a:spcAft>
                <a:spcPts val="0"/>
              </a:spcAft>
              <a:buClr>
                <a:schemeClr val="accent2"/>
              </a:buClr>
              <a:buSzPts val="600"/>
              <a:buFont typeface="Arial"/>
              <a:buNone/>
              <a:defRPr sz="600" b="0" i="0" u="none" strike="noStrike" cap="none">
                <a:solidFill>
                  <a:srgbClr val="908787"/>
                </a:solidFill>
                <a:latin typeface="Proxima Nova"/>
                <a:ea typeface="Proxima Nova"/>
                <a:cs typeface="Proxima Nova"/>
                <a:sym typeface="Proxima Nova"/>
              </a:defRPr>
            </a:lvl1pPr>
            <a:lvl2pPr marL="914400" marR="0" lvl="1" indent="-228600" algn="l" rtl="0">
              <a:lnSpc>
                <a:spcPct val="107000"/>
              </a:lnSpc>
              <a:spcBef>
                <a:spcPts val="1600"/>
              </a:spcBef>
              <a:spcAft>
                <a:spcPts val="0"/>
              </a:spcAft>
              <a:buClr>
                <a:schemeClr val="accent2"/>
              </a:buClr>
              <a:buSzPts val="1600"/>
              <a:buFont typeface="Arial"/>
              <a:buNone/>
              <a:defRPr sz="1600" b="0" i="0" u="none" strike="noStrike" cap="none">
                <a:solidFill>
                  <a:srgbClr val="3E3838"/>
                </a:solidFill>
                <a:latin typeface="Proxima Nova"/>
                <a:ea typeface="Proxima Nova"/>
                <a:cs typeface="Proxima Nova"/>
                <a:sym typeface="Proxima Nova"/>
              </a:defRPr>
            </a:lvl2pPr>
            <a:lvl3pPr marL="1371600" marR="0" lvl="2" indent="-228600" algn="l" rtl="0">
              <a:lnSpc>
                <a:spcPct val="100000"/>
              </a:lnSpc>
              <a:spcBef>
                <a:spcPts val="1600"/>
              </a:spcBef>
              <a:spcAft>
                <a:spcPts val="0"/>
              </a:spcAft>
              <a:buClr>
                <a:schemeClr val="accent2"/>
              </a:buClr>
              <a:buSzPts val="1400"/>
              <a:buFont typeface="Arial"/>
              <a:buNone/>
              <a:defRPr sz="1400" b="0" i="0" u="none" strike="noStrike" cap="none">
                <a:solidFill>
                  <a:srgbClr val="3E3838"/>
                </a:solidFill>
                <a:latin typeface="Proxima Nova"/>
                <a:ea typeface="Proxima Nova"/>
                <a:cs typeface="Proxima Nova"/>
                <a:sym typeface="Proxima Nova"/>
              </a:defRPr>
            </a:lvl3pPr>
            <a:lvl4pPr marL="1828800" marR="0" lvl="3" indent="-228600" algn="l" rtl="0">
              <a:lnSpc>
                <a:spcPct val="100000"/>
              </a:lnSpc>
              <a:spcBef>
                <a:spcPts val="1600"/>
              </a:spcBef>
              <a:spcAft>
                <a:spcPts val="0"/>
              </a:spcAft>
              <a:buClr>
                <a:schemeClr val="accent2"/>
              </a:buClr>
              <a:buSzPts val="1400"/>
              <a:buFont typeface="Arial"/>
              <a:buNone/>
              <a:defRPr sz="1400" b="0" i="0" u="none" strike="noStrike" cap="none">
                <a:solidFill>
                  <a:srgbClr val="3E3838"/>
                </a:solidFill>
                <a:latin typeface="Proxima Nova"/>
                <a:ea typeface="Proxima Nova"/>
                <a:cs typeface="Proxima Nova"/>
                <a:sym typeface="Proxima Nova"/>
              </a:defRPr>
            </a:lvl4pPr>
            <a:lvl5pPr marL="2286000" marR="0" lvl="4" indent="-228600" algn="l" rtl="0">
              <a:lnSpc>
                <a:spcPct val="98000"/>
              </a:lnSpc>
              <a:spcBef>
                <a:spcPts val="1600"/>
              </a:spcBef>
              <a:spcAft>
                <a:spcPts val="0"/>
              </a:spcAft>
              <a:buClr>
                <a:srgbClr val="595959"/>
              </a:buClr>
              <a:buSzPts val="2100"/>
              <a:buFont typeface="Helvetica Neue"/>
              <a:buNone/>
              <a:defRPr sz="2100" b="0" i="0" u="none" strike="noStrike" cap="none">
                <a:solidFill>
                  <a:srgbClr val="3E3838"/>
                </a:solidFill>
                <a:latin typeface="Proxima Nova"/>
                <a:ea typeface="Proxima Nova"/>
                <a:cs typeface="Proxima Nova"/>
                <a:sym typeface="Proxima Nova"/>
              </a:defRPr>
            </a:lvl5pPr>
            <a:lvl6pPr marL="2743200" marR="0" lvl="5" indent="-342900" algn="l" rtl="0">
              <a:lnSpc>
                <a:spcPct val="94000"/>
              </a:lnSpc>
              <a:spcBef>
                <a:spcPts val="1600"/>
              </a:spcBef>
              <a:spcAft>
                <a:spcPts val="0"/>
              </a:spcAft>
              <a:buClr>
                <a:srgbClr val="3E3838"/>
              </a:buClr>
              <a:buSzPts val="1800"/>
              <a:buFont typeface="Helvetica Neue"/>
              <a:buChar char="​"/>
              <a:defRPr sz="1800" b="0" i="0" u="none" strike="noStrike" cap="none">
                <a:solidFill>
                  <a:srgbClr val="3E3838"/>
                </a:solidFill>
                <a:latin typeface="Proxima Nova"/>
                <a:ea typeface="Proxima Nova"/>
                <a:cs typeface="Proxima Nova"/>
                <a:sym typeface="Proxima Nova"/>
              </a:defRPr>
            </a:lvl6pPr>
            <a:lvl7pPr marL="3200400" marR="0" lvl="6" indent="-330200" algn="l" rtl="0">
              <a:lnSpc>
                <a:spcPct val="107000"/>
              </a:lnSpc>
              <a:spcBef>
                <a:spcPts val="1600"/>
              </a:spcBef>
              <a:spcAft>
                <a:spcPts val="0"/>
              </a:spcAft>
              <a:buClr>
                <a:srgbClr val="3E3838"/>
              </a:buClr>
              <a:buSzPts val="1600"/>
              <a:buFont typeface="Helvetica Neue"/>
              <a:buChar char="​"/>
              <a:defRPr sz="1600" b="0" i="0" u="none" strike="noStrike" cap="none">
                <a:solidFill>
                  <a:srgbClr val="3E3838"/>
                </a:solidFill>
                <a:latin typeface="Proxima Nova"/>
                <a:ea typeface="Proxima Nova"/>
                <a:cs typeface="Proxima Nova"/>
                <a:sym typeface="Proxima Nova"/>
              </a:defRPr>
            </a:lvl7pPr>
            <a:lvl8pPr marL="3657600" marR="0" lvl="7" indent="-488950" algn="l" rtl="0">
              <a:lnSpc>
                <a:spcPct val="86000"/>
              </a:lnSpc>
              <a:spcBef>
                <a:spcPts val="1600"/>
              </a:spcBef>
              <a:spcAft>
                <a:spcPts val="0"/>
              </a:spcAft>
              <a:buClr>
                <a:srgbClr val="3E3838"/>
              </a:buClr>
              <a:buSzPts val="4100"/>
              <a:buFont typeface="Helvetica Neue"/>
              <a:buChar char="​"/>
              <a:defRPr sz="4100" b="0" i="0" u="none" strike="noStrike" cap="none">
                <a:solidFill>
                  <a:srgbClr val="3E3838"/>
                </a:solidFill>
                <a:latin typeface="Proxima Nova"/>
                <a:ea typeface="Proxima Nova"/>
                <a:cs typeface="Proxima Nova"/>
                <a:sym typeface="Proxima Nova"/>
              </a:defRPr>
            </a:lvl8pPr>
            <a:lvl9pPr marL="4114800" marR="0" lvl="8" indent="-552450" algn="l" rtl="0">
              <a:lnSpc>
                <a:spcPct val="84000"/>
              </a:lnSpc>
              <a:spcBef>
                <a:spcPts val="1600"/>
              </a:spcBef>
              <a:spcAft>
                <a:spcPts val="1600"/>
              </a:spcAft>
              <a:buClr>
                <a:srgbClr val="3E3838"/>
              </a:buClr>
              <a:buSzPts val="5100"/>
              <a:buFont typeface="Helvetica Neue"/>
              <a:buChar char="​"/>
              <a:defRPr sz="5100" b="0" i="0" u="none" strike="noStrike" cap="none">
                <a:solidFill>
                  <a:srgbClr val="3E3838"/>
                </a:solidFill>
                <a:latin typeface="Proxima Nova"/>
                <a:ea typeface="Proxima Nova"/>
                <a:cs typeface="Proxima Nova"/>
                <a:sym typeface="Proxima Nova"/>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Układ niestandardowy 1">
  <p:cSld name="CUSTOM">
    <p:bg>
      <p:bgPr>
        <a:solidFill>
          <a:srgbClr val="A35A2C"/>
        </a:solidFill>
        <a:effectLst/>
      </p:bgPr>
    </p:bg>
    <p:spTree>
      <p:nvGrpSpPr>
        <p:cNvPr id="1" name="Shape 210"/>
        <p:cNvGrpSpPr/>
        <p:nvPr/>
      </p:nvGrpSpPr>
      <p:grpSpPr>
        <a:xfrm>
          <a:off x="0" y="0"/>
          <a:ext cx="0" cy="0"/>
          <a:chOff x="0" y="0"/>
          <a:chExt cx="0" cy="0"/>
        </a:xfrm>
      </p:grpSpPr>
      <p:sp>
        <p:nvSpPr>
          <p:cNvPr id="211" name="Google Shape;211;p52"/>
          <p:cNvSpPr/>
          <p:nvPr/>
        </p:nvSpPr>
        <p:spPr>
          <a:xfrm rot="5400000">
            <a:off x="902429" y="-3099950"/>
            <a:ext cx="7333500" cy="9161700"/>
          </a:xfrm>
          <a:prstGeom prst="round1Rect">
            <a:avLst>
              <a:gd name="adj" fmla="val 50000"/>
            </a:avLst>
          </a:prstGeom>
          <a:solidFill>
            <a:srgbClr val="012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1pPr>
            <a:lvl2pPr lvl="1" rt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2pPr>
            <a:lvl3pPr lvl="2" rt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3pPr>
            <a:lvl4pPr lvl="3" rt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4pPr>
            <a:lvl5pPr lvl="4" rt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5pPr>
            <a:lvl6pPr lvl="5" rt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6pPr>
            <a:lvl7pPr lvl="6" rt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7pPr>
            <a:lvl8pPr lvl="7" rt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8pPr>
            <a:lvl9pPr lvl="8" rt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9pPr>
          </a:lstStyle>
          <a:p>
            <a:endParaRPr/>
          </a:p>
        </p:txBody>
      </p:sp>
      <p:sp>
        <p:nvSpPr>
          <p:cNvPr id="114" name="Google Shape;114;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Montserrat Light"/>
              <a:buChar char="●"/>
              <a:defRPr sz="1800">
                <a:solidFill>
                  <a:schemeClr val="dk2"/>
                </a:solidFill>
                <a:latin typeface="Montserrat Light"/>
                <a:ea typeface="Montserrat Light"/>
                <a:cs typeface="Montserrat Light"/>
                <a:sym typeface="Montserrat Light"/>
              </a:defRPr>
            </a:lvl1pPr>
            <a:lvl2pPr marL="914400" lvl="1" indent="-317500" rtl="0">
              <a:lnSpc>
                <a:spcPct val="115000"/>
              </a:lnSpc>
              <a:spcBef>
                <a:spcPts val="1600"/>
              </a:spcBef>
              <a:spcAft>
                <a:spcPts val="0"/>
              </a:spcAft>
              <a:buClr>
                <a:schemeClr val="dk2"/>
              </a:buClr>
              <a:buSzPts val="1400"/>
              <a:buFont typeface="Montserrat Light"/>
              <a:buChar char="○"/>
              <a:defRPr>
                <a:solidFill>
                  <a:schemeClr val="dk2"/>
                </a:solidFill>
                <a:latin typeface="Montserrat Light"/>
                <a:ea typeface="Montserrat Light"/>
                <a:cs typeface="Montserrat Light"/>
                <a:sym typeface="Montserrat Light"/>
              </a:defRPr>
            </a:lvl2pPr>
            <a:lvl3pPr marL="1371600" lvl="2" indent="-317500" rtl="0">
              <a:lnSpc>
                <a:spcPct val="115000"/>
              </a:lnSpc>
              <a:spcBef>
                <a:spcPts val="1600"/>
              </a:spcBef>
              <a:spcAft>
                <a:spcPts val="0"/>
              </a:spcAft>
              <a:buClr>
                <a:schemeClr val="dk2"/>
              </a:buClr>
              <a:buSzPts val="1400"/>
              <a:buFont typeface="Montserrat Light"/>
              <a:buChar char="■"/>
              <a:defRPr>
                <a:solidFill>
                  <a:schemeClr val="dk2"/>
                </a:solidFill>
                <a:latin typeface="Montserrat Light"/>
                <a:ea typeface="Montserrat Light"/>
                <a:cs typeface="Montserrat Light"/>
                <a:sym typeface="Montserrat Light"/>
              </a:defRPr>
            </a:lvl3pPr>
            <a:lvl4pPr marL="1828800" lvl="3" indent="-317500" rtl="0">
              <a:lnSpc>
                <a:spcPct val="115000"/>
              </a:lnSpc>
              <a:spcBef>
                <a:spcPts val="1600"/>
              </a:spcBef>
              <a:spcAft>
                <a:spcPts val="0"/>
              </a:spcAft>
              <a:buClr>
                <a:schemeClr val="dk2"/>
              </a:buClr>
              <a:buSzPts val="1400"/>
              <a:buFont typeface="Montserrat Light"/>
              <a:buChar char="●"/>
              <a:defRPr>
                <a:solidFill>
                  <a:schemeClr val="dk2"/>
                </a:solidFill>
                <a:latin typeface="Montserrat Light"/>
                <a:ea typeface="Montserrat Light"/>
                <a:cs typeface="Montserrat Light"/>
                <a:sym typeface="Montserrat Light"/>
              </a:defRPr>
            </a:lvl4pPr>
            <a:lvl5pPr marL="2286000" lvl="4" indent="-317500" rtl="0">
              <a:lnSpc>
                <a:spcPct val="115000"/>
              </a:lnSpc>
              <a:spcBef>
                <a:spcPts val="1600"/>
              </a:spcBef>
              <a:spcAft>
                <a:spcPts val="0"/>
              </a:spcAft>
              <a:buClr>
                <a:schemeClr val="dk2"/>
              </a:buClr>
              <a:buSzPts val="1400"/>
              <a:buFont typeface="Montserrat Light"/>
              <a:buChar char="○"/>
              <a:defRPr>
                <a:solidFill>
                  <a:schemeClr val="dk2"/>
                </a:solidFill>
                <a:latin typeface="Montserrat Light"/>
                <a:ea typeface="Montserrat Light"/>
                <a:cs typeface="Montserrat Light"/>
                <a:sym typeface="Montserrat Light"/>
              </a:defRPr>
            </a:lvl5pPr>
            <a:lvl6pPr marL="2743200" lvl="5" indent="-317500" rtl="0">
              <a:lnSpc>
                <a:spcPct val="115000"/>
              </a:lnSpc>
              <a:spcBef>
                <a:spcPts val="1600"/>
              </a:spcBef>
              <a:spcAft>
                <a:spcPts val="0"/>
              </a:spcAft>
              <a:buClr>
                <a:schemeClr val="dk2"/>
              </a:buClr>
              <a:buSzPts val="1400"/>
              <a:buFont typeface="Montserrat Light"/>
              <a:buChar char="■"/>
              <a:defRPr>
                <a:solidFill>
                  <a:schemeClr val="dk2"/>
                </a:solidFill>
                <a:latin typeface="Montserrat Light"/>
                <a:ea typeface="Montserrat Light"/>
                <a:cs typeface="Montserrat Light"/>
                <a:sym typeface="Montserrat Light"/>
              </a:defRPr>
            </a:lvl6pPr>
            <a:lvl7pPr marL="3200400" lvl="6" indent="-317500" rtl="0">
              <a:lnSpc>
                <a:spcPct val="115000"/>
              </a:lnSpc>
              <a:spcBef>
                <a:spcPts val="1600"/>
              </a:spcBef>
              <a:spcAft>
                <a:spcPts val="0"/>
              </a:spcAft>
              <a:buClr>
                <a:schemeClr val="dk2"/>
              </a:buClr>
              <a:buSzPts val="1400"/>
              <a:buFont typeface="Montserrat Light"/>
              <a:buChar char="●"/>
              <a:defRPr>
                <a:solidFill>
                  <a:schemeClr val="dk2"/>
                </a:solidFill>
                <a:latin typeface="Montserrat Light"/>
                <a:ea typeface="Montserrat Light"/>
                <a:cs typeface="Montserrat Light"/>
                <a:sym typeface="Montserrat Light"/>
              </a:defRPr>
            </a:lvl7pPr>
            <a:lvl8pPr marL="3657600" lvl="7" indent="-317500" rtl="0">
              <a:lnSpc>
                <a:spcPct val="115000"/>
              </a:lnSpc>
              <a:spcBef>
                <a:spcPts val="1600"/>
              </a:spcBef>
              <a:spcAft>
                <a:spcPts val="0"/>
              </a:spcAft>
              <a:buClr>
                <a:schemeClr val="dk2"/>
              </a:buClr>
              <a:buSzPts val="1400"/>
              <a:buFont typeface="Montserrat Light"/>
              <a:buChar char="○"/>
              <a:defRPr>
                <a:solidFill>
                  <a:schemeClr val="dk2"/>
                </a:solidFill>
                <a:latin typeface="Montserrat Light"/>
                <a:ea typeface="Montserrat Light"/>
                <a:cs typeface="Montserrat Light"/>
                <a:sym typeface="Montserrat Light"/>
              </a:defRPr>
            </a:lvl8pPr>
            <a:lvl9pPr marL="4114800" lvl="8" indent="-317500" rtl="0">
              <a:lnSpc>
                <a:spcPct val="115000"/>
              </a:lnSpc>
              <a:spcBef>
                <a:spcPts val="1600"/>
              </a:spcBef>
              <a:spcAft>
                <a:spcPts val="1600"/>
              </a:spcAft>
              <a:buClr>
                <a:schemeClr val="dk2"/>
              </a:buClr>
              <a:buSzPts val="1400"/>
              <a:buFont typeface="Montserrat Light"/>
              <a:buChar char="■"/>
              <a:defRPr>
                <a:solidFill>
                  <a:schemeClr val="dk2"/>
                </a:solidFill>
                <a:latin typeface="Montserrat Light"/>
                <a:ea typeface="Montserrat Light"/>
                <a:cs typeface="Montserrat Light"/>
                <a:sym typeface="Montserrat Light"/>
              </a:defRPr>
            </a:lvl9pPr>
          </a:lstStyle>
          <a:p>
            <a:endParaRPr/>
          </a:p>
        </p:txBody>
      </p:sp>
      <p:sp>
        <p:nvSpPr>
          <p:cNvPr id="115" name="Google Shape;115;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6"/>
        <p:cNvGrpSpPr/>
        <p:nvPr/>
      </p:nvGrpSpPr>
      <p:grpSpPr>
        <a:xfrm>
          <a:off x="0" y="0"/>
          <a:ext cx="0" cy="0"/>
          <a:chOff x="0" y="0"/>
          <a:chExt cx="0" cy="0"/>
        </a:xfrm>
      </p:grpSpPr>
      <p:sp>
        <p:nvSpPr>
          <p:cNvPr id="157" name="Google Shape;157;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8" name="Google Shape;158;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59" name="Google Shape;15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hyperlink" Target="https://www.storyblocks.com/video/stock/excited-group-of-friends-sitting-on-sofa-watching-sports-on-tv-and-celebrating-rf2fnfyebjxb90v1v"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hyperlink" Target="http://wall.alphacoders.com/big.php?i=422656" TargetMode="Externa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4.xml"/><Relationship Id="rId5" Type="http://schemas.openxmlformats.org/officeDocument/2006/relationships/image" Target="../media/image8.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1.png"/><Relationship Id="rId5" Type="http://schemas.openxmlformats.org/officeDocument/2006/relationships/hyperlink" Target="https://pixabay.com/en/sunset-beach-group-jump-people-2103130/" TargetMode="Externa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hyperlink" Target="https://pxhere.com/en/photo/24380" TargetMode="Externa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CB6E1B-6F41-F564-453A-32E1B5A7F439}"/>
              </a:ext>
            </a:extLst>
          </p:cNvPr>
          <p:cNvSpPr/>
          <p:nvPr/>
        </p:nvSpPr>
        <p:spPr>
          <a:xfrm>
            <a:off x="0" y="0"/>
            <a:ext cx="9156357" cy="5180570"/>
          </a:xfrm>
          <a:prstGeom prst="rect">
            <a:avLst/>
          </a:prstGeom>
          <a:solidFill>
            <a:srgbClr val="128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8E58E9-6CB0-B3EC-9D43-BDC5A0AFD598}"/>
              </a:ext>
            </a:extLst>
          </p:cNvPr>
          <p:cNvSpPr>
            <a:spLocks noGrp="1"/>
          </p:cNvSpPr>
          <p:nvPr>
            <p:ph type="title"/>
          </p:nvPr>
        </p:nvSpPr>
        <p:spPr>
          <a:xfrm>
            <a:off x="-380930" y="2544032"/>
            <a:ext cx="8520600" cy="841800"/>
          </a:xfrm>
        </p:spPr>
        <p:txBody>
          <a:bodyPr/>
          <a:lstStyle/>
          <a:p>
            <a:r>
              <a:rPr lang="en-US" b="1" dirty="0">
                <a:solidFill>
                  <a:schemeClr val="bg1"/>
                </a:solidFill>
              </a:rPr>
              <a:t>Brand/Campaign Name</a:t>
            </a:r>
          </a:p>
        </p:txBody>
      </p:sp>
      <p:sp>
        <p:nvSpPr>
          <p:cNvPr id="4" name="TextBox 3">
            <a:extLst>
              <a:ext uri="{FF2B5EF4-FFF2-40B4-BE49-F238E27FC236}">
                <a16:creationId xmlns:a16="http://schemas.microsoft.com/office/drawing/2014/main" id="{C01C31DE-1EAB-0631-4E7A-BFF57C020792}"/>
              </a:ext>
            </a:extLst>
          </p:cNvPr>
          <p:cNvSpPr txBox="1"/>
          <p:nvPr/>
        </p:nvSpPr>
        <p:spPr>
          <a:xfrm>
            <a:off x="1385677" y="3451519"/>
            <a:ext cx="8857013" cy="646331"/>
          </a:xfrm>
          <a:prstGeom prst="rect">
            <a:avLst/>
          </a:prstGeom>
          <a:noFill/>
        </p:spPr>
        <p:txBody>
          <a:bodyPr wrap="square" rtlCol="0">
            <a:spAutoFit/>
          </a:bodyPr>
          <a:lstStyle/>
          <a:p>
            <a:r>
              <a:rPr lang="en" sz="1800" dirty="0">
                <a:solidFill>
                  <a:srgbClr val="FFFFFF"/>
                </a:solidFill>
                <a:latin typeface="Montserrat ExtraBold"/>
                <a:sym typeface="Montserrat ExtraBold"/>
              </a:rPr>
              <a:t>Campaign ROI Deck </a:t>
            </a:r>
          </a:p>
          <a:p>
            <a:r>
              <a:rPr lang="en" sz="1800" dirty="0">
                <a:solidFill>
                  <a:srgbClr val="FFFFFF"/>
                </a:solidFill>
                <a:latin typeface="Montserrat ExtraBold"/>
                <a:sym typeface="Montserrat ExtraBold"/>
              </a:rPr>
              <a:t>Month/Year</a:t>
            </a:r>
            <a:endParaRPr lang="en-US" dirty="0"/>
          </a:p>
        </p:txBody>
      </p:sp>
      <p:pic>
        <p:nvPicPr>
          <p:cNvPr id="6" name="Picture 5">
            <a:extLst>
              <a:ext uri="{FF2B5EF4-FFF2-40B4-BE49-F238E27FC236}">
                <a16:creationId xmlns:a16="http://schemas.microsoft.com/office/drawing/2014/main" id="{6B30CB03-E47C-F5A8-C263-8744A05A5CD8}"/>
              </a:ext>
            </a:extLst>
          </p:cNvPr>
          <p:cNvPicPr>
            <a:picLocks noChangeAspect="1"/>
          </p:cNvPicPr>
          <p:nvPr/>
        </p:nvPicPr>
        <p:blipFill>
          <a:blip r:embed="rId2"/>
          <a:stretch>
            <a:fillRect/>
          </a:stretch>
        </p:blipFill>
        <p:spPr>
          <a:xfrm>
            <a:off x="1854816" y="2964932"/>
            <a:ext cx="3103133" cy="737680"/>
          </a:xfrm>
          <a:prstGeom prst="rect">
            <a:avLst/>
          </a:prstGeom>
        </p:spPr>
      </p:pic>
      <p:pic>
        <p:nvPicPr>
          <p:cNvPr id="11" name="Google Shape;477;p67">
            <a:extLst>
              <a:ext uri="{FF2B5EF4-FFF2-40B4-BE49-F238E27FC236}">
                <a16:creationId xmlns:a16="http://schemas.microsoft.com/office/drawing/2014/main" id="{62FDD7EF-912D-F750-F9A0-5CCBFB36A9AA}"/>
              </a:ext>
            </a:extLst>
          </p:cNvPr>
          <p:cNvPicPr preferRelativeResize="0"/>
          <p:nvPr/>
        </p:nvPicPr>
        <p:blipFill rotWithShape="1">
          <a:blip r:embed="rId3">
            <a:alphaModFix/>
          </a:blip>
          <a:srcRect t="12941" b="12941"/>
          <a:stretch/>
        </p:blipFill>
        <p:spPr>
          <a:xfrm>
            <a:off x="-926349" y="2226733"/>
            <a:ext cx="2199260" cy="1389561"/>
          </a:xfrm>
          <a:prstGeom prst="rect">
            <a:avLst/>
          </a:prstGeom>
          <a:noFill/>
          <a:ln>
            <a:noFill/>
          </a:ln>
        </p:spPr>
      </p:pic>
      <p:pic>
        <p:nvPicPr>
          <p:cNvPr id="12" name="Google Shape;476;p67">
            <a:extLst>
              <a:ext uri="{FF2B5EF4-FFF2-40B4-BE49-F238E27FC236}">
                <a16:creationId xmlns:a16="http://schemas.microsoft.com/office/drawing/2014/main" id="{B950EA6C-9244-27C0-7B49-4E2FFB9F9195}"/>
              </a:ext>
            </a:extLst>
          </p:cNvPr>
          <p:cNvPicPr preferRelativeResize="0"/>
          <p:nvPr/>
        </p:nvPicPr>
        <p:blipFill rotWithShape="1">
          <a:blip r:embed="rId3">
            <a:alphaModFix/>
          </a:blip>
          <a:srcRect t="12941" b="12941"/>
          <a:stretch/>
        </p:blipFill>
        <p:spPr>
          <a:xfrm>
            <a:off x="7177786" y="2226733"/>
            <a:ext cx="2199260" cy="1389561"/>
          </a:xfrm>
          <a:prstGeom prst="rect">
            <a:avLst/>
          </a:prstGeom>
          <a:noFill/>
          <a:ln>
            <a:noFill/>
          </a:ln>
        </p:spPr>
      </p:pic>
      <p:pic>
        <p:nvPicPr>
          <p:cNvPr id="5" name="object 4">
            <a:extLst>
              <a:ext uri="{FF2B5EF4-FFF2-40B4-BE49-F238E27FC236}">
                <a16:creationId xmlns:a16="http://schemas.microsoft.com/office/drawing/2014/main" id="{BD443E3E-DC0D-DFCA-AF3D-91D00ED1E3C3}"/>
              </a:ext>
            </a:extLst>
          </p:cNvPr>
          <p:cNvPicPr/>
          <p:nvPr/>
        </p:nvPicPr>
        <p:blipFill>
          <a:blip r:embed="rId4" cstate="print"/>
          <a:stretch>
            <a:fillRect/>
          </a:stretch>
        </p:blipFill>
        <p:spPr>
          <a:xfrm>
            <a:off x="533298" y="277303"/>
            <a:ext cx="439826" cy="428300"/>
          </a:xfrm>
          <a:prstGeom prst="rect">
            <a:avLst/>
          </a:prstGeom>
        </p:spPr>
      </p:pic>
    </p:spTree>
    <p:extLst>
      <p:ext uri="{BB962C8B-B14F-4D97-AF65-F5344CB8AC3E}">
        <p14:creationId xmlns:p14="http://schemas.microsoft.com/office/powerpoint/2010/main" val="192584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2EE"/>
        </a:solidFill>
        <a:effectLst/>
      </p:bgPr>
    </p:bg>
    <p:spTree>
      <p:nvGrpSpPr>
        <p:cNvPr id="1" name="Shape 409"/>
        <p:cNvGrpSpPr/>
        <p:nvPr/>
      </p:nvGrpSpPr>
      <p:grpSpPr>
        <a:xfrm>
          <a:off x="0" y="0"/>
          <a:ext cx="0" cy="0"/>
          <a:chOff x="0" y="0"/>
          <a:chExt cx="0" cy="0"/>
        </a:xfrm>
      </p:grpSpPr>
      <p:pic>
        <p:nvPicPr>
          <p:cNvPr id="410" name="Google Shape;410;p62"/>
          <p:cNvPicPr preferRelativeResize="0"/>
          <p:nvPr/>
        </p:nvPicPr>
        <p:blipFill rotWithShape="1">
          <a:blip r:embed="rId3">
            <a:alphaModFix/>
          </a:blip>
          <a:srcRect t="13050" b="13050"/>
          <a:stretch/>
        </p:blipFill>
        <p:spPr>
          <a:xfrm>
            <a:off x="6766564" y="1558208"/>
            <a:ext cx="2377439" cy="1497787"/>
          </a:xfrm>
          <a:prstGeom prst="rect">
            <a:avLst/>
          </a:prstGeom>
          <a:noFill/>
          <a:ln>
            <a:noFill/>
          </a:ln>
        </p:spPr>
      </p:pic>
      <p:sp>
        <p:nvSpPr>
          <p:cNvPr id="411" name="Google Shape;411;p62"/>
          <p:cNvSpPr txBox="1"/>
          <p:nvPr/>
        </p:nvSpPr>
        <p:spPr>
          <a:xfrm>
            <a:off x="963150" y="2829700"/>
            <a:ext cx="3091800"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Darker Grotesque Medium"/>
                <a:ea typeface="Darker Grotesque Medium"/>
                <a:cs typeface="Darker Grotesque Medium"/>
                <a:sym typeface="Darker Grotesque Medium"/>
              </a:rPr>
              <a:t>The 3 posts with the highest amount of engagements were ___-focused. The first focused on ___, the second was about ___, and the last was about ___. </a:t>
            </a:r>
            <a:endParaRPr sz="1100">
              <a:solidFill>
                <a:schemeClr val="dk1"/>
              </a:solidFill>
              <a:latin typeface="Darker Grotesque Medium"/>
              <a:ea typeface="Darker Grotesque Medium"/>
              <a:cs typeface="Darker Grotesque Medium"/>
              <a:sym typeface="Darker Grotesque Medium"/>
            </a:endParaRPr>
          </a:p>
          <a:p>
            <a:pPr marL="0" lvl="0" indent="0" algn="l" rtl="0">
              <a:lnSpc>
                <a:spcPct val="150000"/>
              </a:lnSpc>
              <a:spcBef>
                <a:spcPts val="0"/>
              </a:spcBef>
              <a:spcAft>
                <a:spcPts val="0"/>
              </a:spcAft>
              <a:buNone/>
            </a:pPr>
            <a:endParaRPr sz="1100">
              <a:solidFill>
                <a:schemeClr val="dk1"/>
              </a:solidFill>
              <a:latin typeface="Darker Grotesque Medium"/>
              <a:ea typeface="Darker Grotesque Medium"/>
              <a:cs typeface="Darker Grotesque Medium"/>
              <a:sym typeface="Darker Grotesque Medium"/>
            </a:endParaRPr>
          </a:p>
          <a:p>
            <a:pPr marL="0" lvl="0" indent="0" algn="l" rtl="0">
              <a:lnSpc>
                <a:spcPct val="150000"/>
              </a:lnSpc>
              <a:spcBef>
                <a:spcPts val="800"/>
              </a:spcBef>
              <a:spcAft>
                <a:spcPts val="800"/>
              </a:spcAft>
              <a:buNone/>
            </a:pPr>
            <a:endParaRPr sz="1100">
              <a:solidFill>
                <a:schemeClr val="dk1"/>
              </a:solidFill>
              <a:latin typeface="Darker Grotesque Medium"/>
              <a:ea typeface="Darker Grotesque Medium"/>
              <a:cs typeface="Darker Grotesque Medium"/>
              <a:sym typeface="Darker Grotesque Medium"/>
            </a:endParaRPr>
          </a:p>
        </p:txBody>
      </p:sp>
      <p:sp>
        <p:nvSpPr>
          <p:cNvPr id="412" name="Google Shape;412;p62"/>
          <p:cNvSpPr txBox="1"/>
          <p:nvPr/>
        </p:nvSpPr>
        <p:spPr>
          <a:xfrm>
            <a:off x="963150" y="1627688"/>
            <a:ext cx="3995700"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dk1"/>
                </a:solidFill>
                <a:latin typeface="Montserrat Light"/>
                <a:ea typeface="Montserrat Light"/>
                <a:cs typeface="Montserrat Light"/>
                <a:sym typeface="Montserrat Light"/>
              </a:rPr>
              <a:t>Top Posts</a:t>
            </a:r>
            <a:endParaRPr sz="3000">
              <a:solidFill>
                <a:schemeClr val="dk1"/>
              </a:solidFill>
              <a:latin typeface="Montserrat Light"/>
              <a:ea typeface="Montserrat Light"/>
              <a:cs typeface="Montserrat Light"/>
              <a:sym typeface="Montserrat Light"/>
            </a:endParaRPr>
          </a:p>
        </p:txBody>
      </p:sp>
      <p:cxnSp>
        <p:nvCxnSpPr>
          <p:cNvPr id="413" name="Google Shape;413;p62"/>
          <p:cNvCxnSpPr/>
          <p:nvPr/>
        </p:nvCxnSpPr>
        <p:spPr>
          <a:xfrm rot="10800000" flipH="1">
            <a:off x="638100" y="1754100"/>
            <a:ext cx="173700" cy="190500"/>
          </a:xfrm>
          <a:prstGeom prst="straightConnector1">
            <a:avLst/>
          </a:prstGeom>
          <a:noFill/>
          <a:ln w="38100" cap="flat" cmpd="sng">
            <a:solidFill>
              <a:schemeClr val="accent1"/>
            </a:solidFill>
            <a:prstDash val="solid"/>
            <a:round/>
            <a:headEnd type="none" w="med" len="med"/>
            <a:tailEnd type="none" w="med" len="med"/>
          </a:ln>
        </p:spPr>
      </p:cxnSp>
      <p:sp>
        <p:nvSpPr>
          <p:cNvPr id="416" name="Google Shape;416;p62"/>
          <p:cNvSpPr txBox="1"/>
          <p:nvPr/>
        </p:nvSpPr>
        <p:spPr>
          <a:xfrm>
            <a:off x="963150" y="2271250"/>
            <a:ext cx="3192600" cy="815578"/>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200"/>
              </a:spcBef>
              <a:spcAft>
                <a:spcPts val="1200"/>
              </a:spcAft>
              <a:buNone/>
            </a:pPr>
            <a:r>
              <a:rPr lang="en" dirty="0">
                <a:solidFill>
                  <a:schemeClr val="bg2">
                    <a:lumMod val="25000"/>
                  </a:schemeClr>
                </a:solidFill>
                <a:latin typeface="Montserrat"/>
                <a:ea typeface="Montserrat"/>
                <a:cs typeface="Montserrat"/>
                <a:sym typeface="Montserrat"/>
              </a:rPr>
              <a:t>By Number of Engagements</a:t>
            </a:r>
            <a:endParaRPr dirty="0">
              <a:solidFill>
                <a:schemeClr val="bg2">
                  <a:lumMod val="25000"/>
                </a:schemeClr>
              </a:solidFill>
              <a:latin typeface="Montserrat"/>
              <a:ea typeface="Montserrat"/>
              <a:cs typeface="Montserrat"/>
              <a:sym typeface="Montserrat"/>
            </a:endParaRPr>
          </a:p>
        </p:txBody>
      </p:sp>
      <p:pic>
        <p:nvPicPr>
          <p:cNvPr id="417" name="Google Shape;417;p62"/>
          <p:cNvPicPr preferRelativeResize="0"/>
          <p:nvPr/>
        </p:nvPicPr>
        <p:blipFill rotWithShape="1">
          <a:blip r:embed="rId3">
            <a:alphaModFix/>
          </a:blip>
          <a:srcRect/>
          <a:stretch/>
        </p:blipFill>
        <p:spPr>
          <a:xfrm>
            <a:off x="7504500" y="-141471"/>
            <a:ext cx="1645901" cy="1403225"/>
          </a:xfrm>
          <a:prstGeom prst="rect">
            <a:avLst/>
          </a:prstGeom>
          <a:noFill/>
          <a:ln>
            <a:noFill/>
          </a:ln>
        </p:spPr>
      </p:pic>
      <p:sp>
        <p:nvSpPr>
          <p:cNvPr id="418" name="Google Shape;418;p62"/>
          <p:cNvSpPr/>
          <p:nvPr/>
        </p:nvSpPr>
        <p:spPr>
          <a:xfrm rot="10800000" flipH="1">
            <a:off x="5908605" y="1131900"/>
            <a:ext cx="3241800" cy="3859200"/>
          </a:xfrm>
          <a:prstGeom prst="round1Rect">
            <a:avLst>
              <a:gd name="adj" fmla="val 24580"/>
            </a:avLst>
          </a:prstGeom>
          <a:solidFill>
            <a:srgbClr val="128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 name="Google Shape;419;p62"/>
          <p:cNvPicPr preferRelativeResize="0"/>
          <p:nvPr/>
        </p:nvPicPr>
        <p:blipFill rotWithShape="1">
          <a:blip r:embed="rId4">
            <a:alphaModFix/>
          </a:blip>
          <a:srcRect r="-948"/>
          <a:stretch/>
        </p:blipFill>
        <p:spPr>
          <a:xfrm>
            <a:off x="4112400" y="1754100"/>
            <a:ext cx="4746300" cy="2614800"/>
          </a:xfrm>
          <a:prstGeom prst="roundRect">
            <a:avLst>
              <a:gd name="adj" fmla="val 2776"/>
            </a:avLst>
          </a:prstGeom>
          <a:noFill/>
          <a:ln w="9525" cap="flat" cmpd="sng">
            <a:solidFill>
              <a:schemeClr val="dk1"/>
            </a:solidFill>
            <a:prstDash val="solid"/>
            <a:round/>
            <a:headEnd type="none" w="sm" len="sm"/>
            <a:tailEnd type="none" w="sm" len="sm"/>
          </a:ln>
          <a:effectLst>
            <a:outerShdw blurRad="142875" dist="76200" dir="5400000" algn="bl" rotWithShape="0">
              <a:srgbClr val="000000">
                <a:alpha val="20000"/>
              </a:srgbClr>
            </a:outerShdw>
          </a:effectLst>
        </p:spPr>
      </p:pic>
      <p:sp>
        <p:nvSpPr>
          <p:cNvPr id="2" name="object 7">
            <a:extLst>
              <a:ext uri="{FF2B5EF4-FFF2-40B4-BE49-F238E27FC236}">
                <a16:creationId xmlns:a16="http://schemas.microsoft.com/office/drawing/2014/main" id="{86536FB9-5779-8B48-79F6-833CA33DAA0D}"/>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2EE"/>
        </a:solidFill>
        <a:effectLst/>
      </p:bgPr>
    </p:bg>
    <p:spTree>
      <p:nvGrpSpPr>
        <p:cNvPr id="1" name="Shape 423"/>
        <p:cNvGrpSpPr/>
        <p:nvPr/>
      </p:nvGrpSpPr>
      <p:grpSpPr>
        <a:xfrm>
          <a:off x="0" y="0"/>
          <a:ext cx="0" cy="0"/>
          <a:chOff x="0" y="0"/>
          <a:chExt cx="0" cy="0"/>
        </a:xfrm>
      </p:grpSpPr>
      <p:pic>
        <p:nvPicPr>
          <p:cNvPr id="424" name="Google Shape;424;p63"/>
          <p:cNvPicPr preferRelativeResize="0"/>
          <p:nvPr/>
        </p:nvPicPr>
        <p:blipFill rotWithShape="1">
          <a:blip r:embed="rId3">
            <a:alphaModFix/>
          </a:blip>
          <a:srcRect t="13050" b="13050"/>
          <a:stretch/>
        </p:blipFill>
        <p:spPr>
          <a:xfrm>
            <a:off x="6766564" y="1558208"/>
            <a:ext cx="2377439" cy="1497787"/>
          </a:xfrm>
          <a:prstGeom prst="rect">
            <a:avLst/>
          </a:prstGeom>
          <a:noFill/>
          <a:ln>
            <a:noFill/>
          </a:ln>
        </p:spPr>
      </p:pic>
      <p:sp>
        <p:nvSpPr>
          <p:cNvPr id="425" name="Google Shape;425;p63"/>
          <p:cNvSpPr txBox="1"/>
          <p:nvPr/>
        </p:nvSpPr>
        <p:spPr>
          <a:xfrm>
            <a:off x="963150" y="2829700"/>
            <a:ext cx="3091800"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Darker Grotesque Medium"/>
                <a:ea typeface="Darker Grotesque Medium"/>
                <a:cs typeface="Darker Grotesque Medium"/>
                <a:sym typeface="Darker Grotesque Medium"/>
              </a:rPr>
              <a:t>The top 3 creators by engagement rate all posted about ___ for at least # post(s). @CREATORNAME and @CREATORNAME additionally posted about ___, and @CREATORNAME posted about ___.</a:t>
            </a:r>
            <a:endParaRPr sz="11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None/>
            </a:pPr>
            <a:endParaRPr sz="1100">
              <a:solidFill>
                <a:schemeClr val="dk1"/>
              </a:solidFill>
              <a:latin typeface="Darker Grotesque Medium"/>
              <a:ea typeface="Darker Grotesque Medium"/>
              <a:cs typeface="Darker Grotesque Medium"/>
              <a:sym typeface="Darker Grotesque Medium"/>
            </a:endParaRPr>
          </a:p>
          <a:p>
            <a:pPr marL="0" lvl="0" indent="0" algn="l" rtl="0">
              <a:lnSpc>
                <a:spcPct val="150000"/>
              </a:lnSpc>
              <a:spcBef>
                <a:spcPts val="0"/>
              </a:spcBef>
              <a:spcAft>
                <a:spcPts val="0"/>
              </a:spcAft>
              <a:buNone/>
            </a:pPr>
            <a:endParaRPr sz="1100">
              <a:solidFill>
                <a:schemeClr val="dk1"/>
              </a:solidFill>
              <a:latin typeface="Darker Grotesque Medium"/>
              <a:ea typeface="Darker Grotesque Medium"/>
              <a:cs typeface="Darker Grotesque Medium"/>
              <a:sym typeface="Darker Grotesque Medium"/>
            </a:endParaRPr>
          </a:p>
          <a:p>
            <a:pPr marL="0" lvl="0" indent="0" algn="l" rtl="0">
              <a:lnSpc>
                <a:spcPct val="150000"/>
              </a:lnSpc>
              <a:spcBef>
                <a:spcPts val="800"/>
              </a:spcBef>
              <a:spcAft>
                <a:spcPts val="800"/>
              </a:spcAft>
              <a:buNone/>
            </a:pPr>
            <a:endParaRPr sz="1100">
              <a:solidFill>
                <a:schemeClr val="dk1"/>
              </a:solidFill>
              <a:latin typeface="Darker Grotesque Medium"/>
              <a:ea typeface="Darker Grotesque Medium"/>
              <a:cs typeface="Darker Grotesque Medium"/>
              <a:sym typeface="Darker Grotesque Medium"/>
            </a:endParaRPr>
          </a:p>
        </p:txBody>
      </p:sp>
      <p:sp>
        <p:nvSpPr>
          <p:cNvPr id="426" name="Google Shape;426;p63"/>
          <p:cNvSpPr txBox="1"/>
          <p:nvPr/>
        </p:nvSpPr>
        <p:spPr>
          <a:xfrm>
            <a:off x="963150" y="1627688"/>
            <a:ext cx="3995700"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dk1"/>
                </a:solidFill>
                <a:latin typeface="Montserrat Light"/>
                <a:ea typeface="Montserrat Light"/>
                <a:cs typeface="Montserrat Light"/>
                <a:sym typeface="Montserrat Light"/>
              </a:rPr>
              <a:t>Top Creators</a:t>
            </a:r>
            <a:endParaRPr sz="3000">
              <a:solidFill>
                <a:schemeClr val="dk1"/>
              </a:solidFill>
              <a:latin typeface="Montserrat Light"/>
              <a:ea typeface="Montserrat Light"/>
              <a:cs typeface="Montserrat Light"/>
              <a:sym typeface="Montserrat Light"/>
            </a:endParaRPr>
          </a:p>
        </p:txBody>
      </p:sp>
      <p:cxnSp>
        <p:nvCxnSpPr>
          <p:cNvPr id="427" name="Google Shape;427;p63"/>
          <p:cNvCxnSpPr/>
          <p:nvPr/>
        </p:nvCxnSpPr>
        <p:spPr>
          <a:xfrm rot="10800000" flipH="1">
            <a:off x="638100" y="1740750"/>
            <a:ext cx="173700" cy="190500"/>
          </a:xfrm>
          <a:prstGeom prst="straightConnector1">
            <a:avLst/>
          </a:prstGeom>
          <a:noFill/>
          <a:ln w="38100" cap="flat" cmpd="sng">
            <a:solidFill>
              <a:schemeClr val="accent1"/>
            </a:solidFill>
            <a:prstDash val="solid"/>
            <a:round/>
            <a:headEnd type="none" w="med" len="med"/>
            <a:tailEnd type="none" w="med" len="med"/>
          </a:ln>
        </p:spPr>
      </p:cxnSp>
      <p:sp>
        <p:nvSpPr>
          <p:cNvPr id="430" name="Google Shape;430;p63"/>
          <p:cNvSpPr txBox="1"/>
          <p:nvPr/>
        </p:nvSpPr>
        <p:spPr>
          <a:xfrm>
            <a:off x="963150" y="2271250"/>
            <a:ext cx="3192600" cy="815578"/>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200"/>
              </a:spcBef>
              <a:spcAft>
                <a:spcPts val="1200"/>
              </a:spcAft>
              <a:buNone/>
            </a:pPr>
            <a:r>
              <a:rPr lang="en" dirty="0">
                <a:solidFill>
                  <a:schemeClr val="bg2">
                    <a:lumMod val="25000"/>
                  </a:schemeClr>
                </a:solidFill>
                <a:latin typeface="Montserrat"/>
                <a:ea typeface="Montserrat"/>
                <a:cs typeface="Montserrat"/>
                <a:sym typeface="Montserrat"/>
              </a:rPr>
              <a:t>By Engagement Rate</a:t>
            </a:r>
            <a:endParaRPr dirty="0">
              <a:solidFill>
                <a:schemeClr val="bg2">
                  <a:lumMod val="25000"/>
                </a:schemeClr>
              </a:solidFill>
              <a:latin typeface="Montserrat"/>
              <a:ea typeface="Montserrat"/>
              <a:cs typeface="Montserrat"/>
              <a:sym typeface="Montserrat"/>
            </a:endParaRPr>
          </a:p>
        </p:txBody>
      </p:sp>
      <p:pic>
        <p:nvPicPr>
          <p:cNvPr id="431" name="Google Shape;431;p63"/>
          <p:cNvPicPr preferRelativeResize="0"/>
          <p:nvPr/>
        </p:nvPicPr>
        <p:blipFill rotWithShape="1">
          <a:blip r:embed="rId3">
            <a:alphaModFix/>
          </a:blip>
          <a:srcRect/>
          <a:stretch/>
        </p:blipFill>
        <p:spPr>
          <a:xfrm>
            <a:off x="7504500" y="-141471"/>
            <a:ext cx="1645901" cy="1403225"/>
          </a:xfrm>
          <a:prstGeom prst="rect">
            <a:avLst/>
          </a:prstGeom>
          <a:noFill/>
          <a:ln>
            <a:noFill/>
          </a:ln>
        </p:spPr>
      </p:pic>
      <p:sp>
        <p:nvSpPr>
          <p:cNvPr id="432" name="Google Shape;432;p63"/>
          <p:cNvSpPr/>
          <p:nvPr/>
        </p:nvSpPr>
        <p:spPr>
          <a:xfrm rot="10800000" flipH="1">
            <a:off x="5908605" y="1131900"/>
            <a:ext cx="3241800" cy="3859200"/>
          </a:xfrm>
          <a:prstGeom prst="round1Rect">
            <a:avLst>
              <a:gd name="adj" fmla="val 24580"/>
            </a:avLst>
          </a:prstGeom>
          <a:solidFill>
            <a:srgbClr val="128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3" name="Google Shape;433;p63"/>
          <p:cNvPicPr preferRelativeResize="0"/>
          <p:nvPr/>
        </p:nvPicPr>
        <p:blipFill rotWithShape="1">
          <a:blip r:embed="rId4">
            <a:alphaModFix/>
          </a:blip>
          <a:srcRect/>
          <a:stretch/>
        </p:blipFill>
        <p:spPr>
          <a:xfrm>
            <a:off x="4112400" y="1740750"/>
            <a:ext cx="4750800" cy="2641500"/>
          </a:xfrm>
          <a:prstGeom prst="roundRect">
            <a:avLst>
              <a:gd name="adj" fmla="val 2776"/>
            </a:avLst>
          </a:prstGeom>
          <a:noFill/>
          <a:ln w="9525" cap="flat" cmpd="sng">
            <a:solidFill>
              <a:schemeClr val="dk1"/>
            </a:solidFill>
            <a:prstDash val="solid"/>
            <a:round/>
            <a:headEnd type="none" w="sm" len="sm"/>
            <a:tailEnd type="none" w="sm" len="sm"/>
          </a:ln>
          <a:effectLst>
            <a:outerShdw blurRad="142875" dist="76200" dir="5400000" algn="bl" rotWithShape="0">
              <a:srgbClr val="000000">
                <a:alpha val="20000"/>
              </a:srgbClr>
            </a:outerShdw>
          </a:effectLst>
        </p:spPr>
      </p:pic>
      <p:sp>
        <p:nvSpPr>
          <p:cNvPr id="2" name="object 7">
            <a:extLst>
              <a:ext uri="{FF2B5EF4-FFF2-40B4-BE49-F238E27FC236}">
                <a16:creationId xmlns:a16="http://schemas.microsoft.com/office/drawing/2014/main" id="{2C08751A-D9BD-A4A5-0B8E-87B57F8D80B6}"/>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37"/>
        <p:cNvGrpSpPr/>
        <p:nvPr/>
      </p:nvGrpSpPr>
      <p:grpSpPr>
        <a:xfrm>
          <a:off x="0" y="0"/>
          <a:ext cx="0" cy="0"/>
          <a:chOff x="0" y="0"/>
          <a:chExt cx="0" cy="0"/>
        </a:xfrm>
      </p:grpSpPr>
      <p:pic>
        <p:nvPicPr>
          <p:cNvPr id="438" name="Google Shape;438;p64"/>
          <p:cNvPicPr preferRelativeResize="0"/>
          <p:nvPr/>
        </p:nvPicPr>
        <p:blipFill rotWithShape="1">
          <a:blip r:embed="rId3">
            <a:alphaModFix/>
          </a:blip>
          <a:srcRect l="-4292" r="-156"/>
          <a:stretch/>
        </p:blipFill>
        <p:spPr>
          <a:xfrm rot="-5400000">
            <a:off x="4487587" y="894905"/>
            <a:ext cx="1840776" cy="1502400"/>
          </a:xfrm>
          <a:prstGeom prst="rect">
            <a:avLst/>
          </a:prstGeom>
          <a:noFill/>
          <a:ln>
            <a:noFill/>
          </a:ln>
        </p:spPr>
      </p:pic>
      <p:sp>
        <p:nvSpPr>
          <p:cNvPr id="441" name="Google Shape;441;p64"/>
          <p:cNvSpPr txBox="1"/>
          <p:nvPr/>
        </p:nvSpPr>
        <p:spPr>
          <a:xfrm>
            <a:off x="975075" y="788000"/>
            <a:ext cx="3237600"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a:latin typeface="Montserrat Light"/>
                <a:ea typeface="Montserrat Light"/>
                <a:cs typeface="Montserrat Light"/>
                <a:sym typeface="Montserrat Light"/>
              </a:rPr>
              <a:t>Content Analysis</a:t>
            </a:r>
            <a:endParaRPr sz="3200">
              <a:latin typeface="Montserrat Light"/>
              <a:ea typeface="Montserrat Light"/>
              <a:cs typeface="Montserrat Light"/>
              <a:sym typeface="Montserrat Light"/>
            </a:endParaRPr>
          </a:p>
        </p:txBody>
      </p:sp>
      <p:cxnSp>
        <p:nvCxnSpPr>
          <p:cNvPr id="442" name="Google Shape;442;p64"/>
          <p:cNvCxnSpPr/>
          <p:nvPr/>
        </p:nvCxnSpPr>
        <p:spPr>
          <a:xfrm rot="10800000" flipH="1">
            <a:off x="638100" y="1011188"/>
            <a:ext cx="173700" cy="190500"/>
          </a:xfrm>
          <a:prstGeom prst="straightConnector1">
            <a:avLst/>
          </a:prstGeom>
          <a:noFill/>
          <a:ln w="38100" cap="flat" cmpd="sng">
            <a:solidFill>
              <a:schemeClr val="accent1"/>
            </a:solidFill>
            <a:prstDash val="solid"/>
            <a:round/>
            <a:headEnd type="none" w="med" len="med"/>
            <a:tailEnd type="none" w="med" len="med"/>
          </a:ln>
        </p:spPr>
      </p:cxnSp>
      <p:sp>
        <p:nvSpPr>
          <p:cNvPr id="443" name="Google Shape;443;p64"/>
          <p:cNvSpPr txBox="1"/>
          <p:nvPr/>
        </p:nvSpPr>
        <p:spPr>
          <a:xfrm>
            <a:off x="984075" y="2160550"/>
            <a:ext cx="2812200" cy="156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Darker Grotesque"/>
                <a:ea typeface="Darker Grotesque"/>
                <a:cs typeface="Darker Grotesque"/>
                <a:sym typeface="Darker Grotesque"/>
              </a:rPr>
              <a:t>Analysis Title 1</a:t>
            </a:r>
            <a:endParaRPr sz="1000" b="1">
              <a:solidFill>
                <a:schemeClr val="dk1"/>
              </a:solidFill>
              <a:latin typeface="Darker Grotesque"/>
              <a:ea typeface="Darker Grotesque"/>
              <a:cs typeface="Darker Grotesque"/>
              <a:sym typeface="Darker Grotesque"/>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Darker Grotesque Medium"/>
                <a:ea typeface="Darker Grotesque Medium"/>
                <a:cs typeface="Darker Grotesque Medium"/>
                <a:sym typeface="Darker Grotesque Medium"/>
              </a:rPr>
              <a:t>Example analysis 1: The top 10 posts by engagement rate were about ___.</a:t>
            </a: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Darker Grotesque"/>
                <a:ea typeface="Darker Grotesque"/>
                <a:cs typeface="Darker Grotesque"/>
                <a:sym typeface="Darker Grotesque"/>
              </a:rPr>
              <a:t>Analysis Title 2</a:t>
            </a:r>
            <a:endParaRPr sz="1000" b="1">
              <a:solidFill>
                <a:schemeClr val="dk1"/>
              </a:solidFill>
              <a:latin typeface="Darker Grotesque"/>
              <a:ea typeface="Darker Grotesque"/>
              <a:cs typeface="Darker Grotesque"/>
              <a:sym typeface="Darker Grotesque"/>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Darker Grotesque Medium"/>
                <a:ea typeface="Darker Grotesque Medium"/>
                <a:cs typeface="Darker Grotesque Medium"/>
                <a:sym typeface="Darker Grotesque Medium"/>
              </a:rPr>
              <a:t>Example analysis 2: Short/long captions focused on ___. This messaging helps our brand ___.</a:t>
            </a: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Darker Grotesque"/>
                <a:ea typeface="Darker Grotesque"/>
                <a:cs typeface="Darker Grotesque"/>
                <a:sym typeface="Darker Grotesque"/>
              </a:rPr>
              <a:t>Analysis Title 3</a:t>
            </a:r>
            <a:endParaRPr sz="1000" b="1">
              <a:solidFill>
                <a:schemeClr val="dk1"/>
              </a:solidFill>
              <a:latin typeface="Darker Grotesque"/>
              <a:ea typeface="Darker Grotesque"/>
              <a:cs typeface="Darker Grotesque"/>
              <a:sym typeface="Darker Grotesque"/>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Darker Grotesque Medium"/>
                <a:ea typeface="Darker Grotesque Medium"/>
                <a:cs typeface="Darker Grotesque Medium"/>
                <a:sym typeface="Darker Grotesque Medium"/>
              </a:rPr>
              <a:t>Example analysis 3: The top 3 most saved posts focused on ___. Saves extend the life of a post and indicate a more serious potential customer, as they want to be able to reference back to the post. </a:t>
            </a: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50000"/>
              </a:lnSpc>
              <a:spcBef>
                <a:spcPts val="1000"/>
              </a:spcBef>
              <a:spcAft>
                <a:spcPts val="0"/>
              </a:spcAft>
              <a:buNone/>
            </a:pPr>
            <a:endParaRPr sz="1000">
              <a:solidFill>
                <a:schemeClr val="dk1"/>
              </a:solidFill>
              <a:latin typeface="Darker Grotesque Medium"/>
              <a:ea typeface="Darker Grotesque Medium"/>
              <a:cs typeface="Darker Grotesque Medium"/>
              <a:sym typeface="Darker Grotesque Medium"/>
            </a:endParaRPr>
          </a:p>
        </p:txBody>
      </p:sp>
      <p:sp>
        <p:nvSpPr>
          <p:cNvPr id="2" name="object 7">
            <a:extLst>
              <a:ext uri="{FF2B5EF4-FFF2-40B4-BE49-F238E27FC236}">
                <a16:creationId xmlns:a16="http://schemas.microsoft.com/office/drawing/2014/main" id="{CAAC26B6-7F70-65E0-9163-0D860108DD56}"/>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pic>
        <p:nvPicPr>
          <p:cNvPr id="4" name="Picture 3" descr="A group of people sitting on a couch&#10;&#10;Description automatically generated">
            <a:extLst>
              <a:ext uri="{FF2B5EF4-FFF2-40B4-BE49-F238E27FC236}">
                <a16:creationId xmlns:a16="http://schemas.microsoft.com/office/drawing/2014/main" id="{2A70951A-9341-31E1-455B-925788D44FC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796275" y="2061222"/>
            <a:ext cx="5363410" cy="30169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0"/>
        <p:cNvGrpSpPr/>
        <p:nvPr/>
      </p:nvGrpSpPr>
      <p:grpSpPr>
        <a:xfrm>
          <a:off x="0" y="0"/>
          <a:ext cx="0" cy="0"/>
          <a:chOff x="0" y="0"/>
          <a:chExt cx="0" cy="0"/>
        </a:xfrm>
      </p:grpSpPr>
      <p:pic>
        <p:nvPicPr>
          <p:cNvPr id="451" name="Google Shape;451;p65"/>
          <p:cNvPicPr preferRelativeResize="0"/>
          <p:nvPr/>
        </p:nvPicPr>
        <p:blipFill rotWithShape="1">
          <a:blip r:embed="rId3">
            <a:alphaModFix/>
          </a:blip>
          <a:srcRect t="3501" b="12942"/>
          <a:stretch/>
        </p:blipFill>
        <p:spPr>
          <a:xfrm>
            <a:off x="7498075" y="27803"/>
            <a:ext cx="1645926" cy="1168999"/>
          </a:xfrm>
          <a:prstGeom prst="rect">
            <a:avLst/>
          </a:prstGeom>
          <a:noFill/>
          <a:ln>
            <a:noFill/>
          </a:ln>
        </p:spPr>
      </p:pic>
      <p:sp>
        <p:nvSpPr>
          <p:cNvPr id="452" name="Google Shape;452;p65"/>
          <p:cNvSpPr/>
          <p:nvPr/>
        </p:nvSpPr>
        <p:spPr>
          <a:xfrm>
            <a:off x="6679800" y="1169000"/>
            <a:ext cx="2464200" cy="3974400"/>
          </a:xfrm>
          <a:prstGeom prst="rect">
            <a:avLst/>
          </a:prstGeom>
          <a:solidFill>
            <a:srgbClr val="128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5"/>
          <p:cNvSpPr txBox="1"/>
          <p:nvPr/>
        </p:nvSpPr>
        <p:spPr>
          <a:xfrm>
            <a:off x="975075" y="2141350"/>
            <a:ext cx="3501000" cy="12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Darker Grotesque"/>
                <a:ea typeface="Darker Grotesque"/>
                <a:cs typeface="Darker Grotesque"/>
                <a:sym typeface="Darker Grotesque"/>
              </a:rPr>
              <a:t>Learning #1 Title</a:t>
            </a:r>
            <a:endParaRPr sz="1000" b="1">
              <a:solidFill>
                <a:schemeClr val="dk1"/>
              </a:solidFill>
              <a:latin typeface="Darker Grotesque"/>
              <a:ea typeface="Darker Grotesque"/>
              <a:cs typeface="Darker Grotesque"/>
              <a:sym typeface="Darker Grotesque"/>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Darker Grotesque Medium"/>
                <a:ea typeface="Darker Grotesque Medium"/>
                <a:cs typeface="Darker Grotesque Medium"/>
                <a:sym typeface="Darker Grotesque Medium"/>
              </a:rPr>
              <a:t>Lorem ipsum dolor sit amet, consectetur adipiscing elit. Nullam eget neque iaculis, tincidunt nisl eu, dapibus nisl. Praesent bibendum mollis velit eget accumsan. Vestibulum a urna risus. </a:t>
            </a: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Darker Grotesque"/>
                <a:ea typeface="Darker Grotesque"/>
                <a:cs typeface="Darker Grotesque"/>
                <a:sym typeface="Darker Grotesque"/>
              </a:rPr>
              <a:t>Learning #2 Title</a:t>
            </a:r>
            <a:endParaRPr sz="1000" b="1">
              <a:solidFill>
                <a:schemeClr val="dk1"/>
              </a:solidFill>
              <a:latin typeface="Darker Grotesque"/>
              <a:ea typeface="Darker Grotesque"/>
              <a:cs typeface="Darker Grotesque"/>
              <a:sym typeface="Darker Grotesque"/>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Darker Grotesque Medium"/>
                <a:ea typeface="Darker Grotesque Medium"/>
                <a:cs typeface="Darker Grotesque Medium"/>
                <a:sym typeface="Darker Grotesque Medium"/>
              </a:rPr>
              <a:t>Lorem ipsum dolor sit amet, consectetur adipiscing elit. Nullam eget neque iaculis, tincidunt nisl eu, dapibus nisl. Praesent bibendum mollis velit eget accumsan. Vestibulum a urna risus. </a:t>
            </a: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Darker Grotesque"/>
                <a:ea typeface="Darker Grotesque"/>
                <a:cs typeface="Darker Grotesque"/>
                <a:sym typeface="Darker Grotesque"/>
              </a:rPr>
              <a:t>Learning #3 Title</a:t>
            </a:r>
            <a:endParaRPr sz="1000" b="1">
              <a:solidFill>
                <a:schemeClr val="dk1"/>
              </a:solidFill>
              <a:latin typeface="Darker Grotesque"/>
              <a:ea typeface="Darker Grotesque"/>
              <a:cs typeface="Darker Grotesque"/>
              <a:sym typeface="Darker Grotesque"/>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Darker Grotesque Medium"/>
                <a:ea typeface="Darker Grotesque Medium"/>
                <a:cs typeface="Darker Grotesque Medium"/>
                <a:sym typeface="Darker Grotesque Medium"/>
              </a:rPr>
              <a:t>Lorem ipsum dolor sit amet, consectetur adipiscing elit. Nullam eget neque iaculis, tincidunt nisl eu, dapibus nisl. Praesent bibendum mollis velit eget accumsan. Vestibulum a urna risus. </a:t>
            </a:r>
            <a:endParaRPr sz="1000">
              <a:solidFill>
                <a:schemeClr val="dk1"/>
              </a:solidFill>
              <a:latin typeface="Darker Grotesque Medium"/>
              <a:ea typeface="Darker Grotesque Medium"/>
              <a:cs typeface="Darker Grotesque Medium"/>
              <a:sym typeface="Darker Grotesque Medium"/>
            </a:endParaRPr>
          </a:p>
          <a:p>
            <a:pPr marL="0" marR="0" lvl="0" indent="0" algn="l" rtl="0">
              <a:lnSpc>
                <a:spcPct val="150000"/>
              </a:lnSpc>
              <a:spcBef>
                <a:spcPts val="0"/>
              </a:spcBef>
              <a:spcAft>
                <a:spcPts val="1000"/>
              </a:spcAft>
              <a:buNone/>
            </a:pPr>
            <a:endParaRPr sz="1000">
              <a:solidFill>
                <a:schemeClr val="dk1"/>
              </a:solidFill>
              <a:latin typeface="Darker Grotesque Medium"/>
              <a:ea typeface="Darker Grotesque Medium"/>
              <a:cs typeface="Darker Grotesque Medium"/>
              <a:sym typeface="Darker Grotesque Medium"/>
            </a:endParaRPr>
          </a:p>
        </p:txBody>
      </p:sp>
      <p:sp>
        <p:nvSpPr>
          <p:cNvPr id="455" name="Google Shape;455;p65"/>
          <p:cNvSpPr txBox="1"/>
          <p:nvPr/>
        </p:nvSpPr>
        <p:spPr>
          <a:xfrm>
            <a:off x="975075" y="940400"/>
            <a:ext cx="4372500"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a:latin typeface="Montserrat Light"/>
                <a:ea typeface="Montserrat Light"/>
                <a:cs typeface="Montserrat Light"/>
                <a:sym typeface="Montserrat Light"/>
              </a:rPr>
              <a:t>Campaign Summary</a:t>
            </a:r>
            <a:endParaRPr sz="3200">
              <a:latin typeface="Montserrat Light"/>
              <a:ea typeface="Montserrat Light"/>
              <a:cs typeface="Montserrat Light"/>
              <a:sym typeface="Montserrat Light"/>
            </a:endParaRPr>
          </a:p>
        </p:txBody>
      </p:sp>
      <p:cxnSp>
        <p:nvCxnSpPr>
          <p:cNvPr id="456" name="Google Shape;456;p65"/>
          <p:cNvCxnSpPr/>
          <p:nvPr/>
        </p:nvCxnSpPr>
        <p:spPr>
          <a:xfrm rot="10800000" flipH="1">
            <a:off x="638100" y="1163588"/>
            <a:ext cx="173700" cy="190500"/>
          </a:xfrm>
          <a:prstGeom prst="straightConnector1">
            <a:avLst/>
          </a:prstGeom>
          <a:noFill/>
          <a:ln w="38100" cap="flat" cmpd="sng">
            <a:solidFill>
              <a:schemeClr val="accent1"/>
            </a:solidFill>
            <a:prstDash val="solid"/>
            <a:round/>
            <a:headEnd type="none" w="med" len="med"/>
            <a:tailEnd type="none" w="med" len="med"/>
          </a:ln>
        </p:spPr>
      </p:cxnSp>
      <p:pic>
        <p:nvPicPr>
          <p:cNvPr id="458" name="Google Shape;458;p65"/>
          <p:cNvPicPr preferRelativeResize="0"/>
          <p:nvPr/>
        </p:nvPicPr>
        <p:blipFill>
          <a:blip r:embed="rId4">
            <a:extLst>
              <a:ext uri="{837473B0-CC2E-450A-ABE3-18F120FF3D39}">
                <a1611:picAttrSrcUrl xmlns:a1611="http://schemas.microsoft.com/office/drawing/2016/11/main" r:id="rId5"/>
              </a:ext>
            </a:extLst>
          </a:blip>
          <a:srcRect l="31240" r="31240"/>
          <a:stretch/>
        </p:blipFill>
        <p:spPr>
          <a:xfrm>
            <a:off x="5915038" y="1026550"/>
            <a:ext cx="2347800" cy="3519900"/>
          </a:xfrm>
          <a:prstGeom prst="roundRect">
            <a:avLst>
              <a:gd name="adj" fmla="val 4636"/>
            </a:avLst>
          </a:prstGeom>
          <a:noFill/>
          <a:ln>
            <a:noFill/>
          </a:ln>
        </p:spPr>
      </p:pic>
      <p:sp>
        <p:nvSpPr>
          <p:cNvPr id="2" name="object 7">
            <a:extLst>
              <a:ext uri="{FF2B5EF4-FFF2-40B4-BE49-F238E27FC236}">
                <a16:creationId xmlns:a16="http://schemas.microsoft.com/office/drawing/2014/main" id="{90C9019B-8DC7-4D40-B328-78CA569FAA8F}"/>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2"/>
        <p:cNvGrpSpPr/>
        <p:nvPr/>
      </p:nvGrpSpPr>
      <p:grpSpPr>
        <a:xfrm>
          <a:off x="0" y="0"/>
          <a:ext cx="0" cy="0"/>
          <a:chOff x="0" y="0"/>
          <a:chExt cx="0" cy="0"/>
        </a:xfrm>
      </p:grpSpPr>
      <p:sp>
        <p:nvSpPr>
          <p:cNvPr id="465" name="Google Shape;465;p66"/>
          <p:cNvSpPr txBox="1"/>
          <p:nvPr/>
        </p:nvSpPr>
        <p:spPr>
          <a:xfrm>
            <a:off x="975075" y="940400"/>
            <a:ext cx="3237600"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a:latin typeface="Montserrat Light"/>
                <a:ea typeface="Montserrat Light"/>
                <a:cs typeface="Montserrat Light"/>
                <a:sym typeface="Montserrat Light"/>
              </a:rPr>
              <a:t>Thought Starters</a:t>
            </a:r>
            <a:endParaRPr sz="3200">
              <a:latin typeface="Montserrat Light"/>
              <a:ea typeface="Montserrat Light"/>
              <a:cs typeface="Montserrat Light"/>
              <a:sym typeface="Montserrat Light"/>
            </a:endParaRPr>
          </a:p>
        </p:txBody>
      </p:sp>
      <p:cxnSp>
        <p:nvCxnSpPr>
          <p:cNvPr id="466" name="Google Shape;466;p66"/>
          <p:cNvCxnSpPr/>
          <p:nvPr/>
        </p:nvCxnSpPr>
        <p:spPr>
          <a:xfrm rot="10800000" flipH="1">
            <a:off x="638100" y="1163588"/>
            <a:ext cx="173700" cy="190500"/>
          </a:xfrm>
          <a:prstGeom prst="straightConnector1">
            <a:avLst/>
          </a:prstGeom>
          <a:noFill/>
          <a:ln w="38100" cap="flat" cmpd="sng">
            <a:solidFill>
              <a:schemeClr val="accent1"/>
            </a:solidFill>
            <a:prstDash val="solid"/>
            <a:round/>
            <a:headEnd type="none" w="med" len="med"/>
            <a:tailEnd type="none" w="med" len="med"/>
          </a:ln>
        </p:spPr>
      </p:cxnSp>
      <p:sp>
        <p:nvSpPr>
          <p:cNvPr id="467" name="Google Shape;467;p66"/>
          <p:cNvSpPr txBox="1"/>
          <p:nvPr/>
        </p:nvSpPr>
        <p:spPr>
          <a:xfrm>
            <a:off x="975075" y="2298525"/>
            <a:ext cx="26826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1200"/>
              </a:spcAft>
              <a:buNone/>
            </a:pPr>
            <a:r>
              <a:rPr lang="en" sz="1300">
                <a:solidFill>
                  <a:srgbClr val="A65D19"/>
                </a:solidFill>
                <a:latin typeface="Montserrat"/>
                <a:ea typeface="Montserrat"/>
                <a:cs typeface="Montserrat"/>
                <a:sym typeface="Montserrat"/>
              </a:rPr>
              <a:t>Upcoming Campaign Ideas</a:t>
            </a:r>
            <a:endParaRPr sz="1300">
              <a:solidFill>
                <a:srgbClr val="A65D19"/>
              </a:solidFill>
              <a:latin typeface="Montserrat"/>
              <a:ea typeface="Montserrat"/>
              <a:cs typeface="Montserrat"/>
              <a:sym typeface="Montserrat"/>
            </a:endParaRPr>
          </a:p>
        </p:txBody>
      </p:sp>
      <p:sp>
        <p:nvSpPr>
          <p:cNvPr id="468" name="Google Shape;468;p66"/>
          <p:cNvSpPr txBox="1"/>
          <p:nvPr/>
        </p:nvSpPr>
        <p:spPr>
          <a:xfrm>
            <a:off x="975075" y="2729000"/>
            <a:ext cx="2812200" cy="156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Darker Grotesque"/>
                <a:ea typeface="Darker Grotesque"/>
                <a:cs typeface="Darker Grotesque"/>
                <a:sym typeface="Darker Grotesque"/>
              </a:rPr>
              <a:t>Idea #1 Title</a:t>
            </a:r>
            <a:endParaRPr sz="1300" b="1">
              <a:solidFill>
                <a:schemeClr val="dk1"/>
              </a:solidFill>
              <a:latin typeface="Darker Grotesque"/>
              <a:ea typeface="Darker Grotesque"/>
              <a:cs typeface="Darker Grotesque"/>
              <a:sym typeface="Darker Grotesque"/>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Darker Grotesque Medium"/>
                <a:ea typeface="Darker Grotesque Medium"/>
                <a:cs typeface="Darker Grotesque Medium"/>
                <a:sym typeface="Darker Grotesque Medium"/>
              </a:rPr>
              <a:t>Description</a:t>
            </a: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Darker Grotesque"/>
                <a:ea typeface="Darker Grotesque"/>
                <a:cs typeface="Darker Grotesque"/>
                <a:sym typeface="Darker Grotesque"/>
              </a:rPr>
              <a:t>Idea #2 Title</a:t>
            </a:r>
            <a:endParaRPr sz="1300" b="1">
              <a:solidFill>
                <a:schemeClr val="dk1"/>
              </a:solidFill>
              <a:latin typeface="Darker Grotesque"/>
              <a:ea typeface="Darker Grotesque"/>
              <a:cs typeface="Darker Grotesque"/>
              <a:sym typeface="Darker Grotesque"/>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Darker Grotesque Medium"/>
                <a:ea typeface="Darker Grotesque Medium"/>
                <a:cs typeface="Darker Grotesque Medium"/>
                <a:sym typeface="Darker Grotesque Medium"/>
              </a:rPr>
              <a:t>Description</a:t>
            </a: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Darker Grotesque"/>
                <a:ea typeface="Darker Grotesque"/>
                <a:cs typeface="Darker Grotesque"/>
                <a:sym typeface="Darker Grotesque"/>
              </a:rPr>
              <a:t>Idea #3 Title</a:t>
            </a:r>
            <a:endParaRPr sz="1300" b="1">
              <a:solidFill>
                <a:schemeClr val="dk1"/>
              </a:solidFill>
              <a:latin typeface="Darker Grotesque"/>
              <a:ea typeface="Darker Grotesque"/>
              <a:cs typeface="Darker Grotesque"/>
              <a:sym typeface="Darker Grotesque"/>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Darker Grotesque Medium"/>
                <a:ea typeface="Darker Grotesque Medium"/>
                <a:cs typeface="Darker Grotesque Medium"/>
                <a:sym typeface="Darker Grotesque Medium"/>
              </a:rPr>
              <a:t>Description</a:t>
            </a: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Darker Grotesque Medium"/>
              <a:ea typeface="Darker Grotesque Medium"/>
              <a:cs typeface="Darker Grotesque Medium"/>
              <a:sym typeface="Darker Grotesque Medium"/>
            </a:endParaRPr>
          </a:p>
          <a:p>
            <a:pPr marL="0" lvl="0" indent="0" algn="l" rtl="0">
              <a:lnSpc>
                <a:spcPct val="150000"/>
              </a:lnSpc>
              <a:spcBef>
                <a:spcPts val="1000"/>
              </a:spcBef>
              <a:spcAft>
                <a:spcPts val="0"/>
              </a:spcAft>
              <a:buNone/>
            </a:pPr>
            <a:endParaRPr sz="1000">
              <a:solidFill>
                <a:schemeClr val="dk1"/>
              </a:solidFill>
              <a:latin typeface="Darker Grotesque Medium"/>
              <a:ea typeface="Darker Grotesque Medium"/>
              <a:cs typeface="Darker Grotesque Medium"/>
              <a:sym typeface="Darker Grotesque Medium"/>
            </a:endParaRPr>
          </a:p>
          <a:p>
            <a:pPr marL="457200" lvl="0" indent="0" algn="l" rtl="0">
              <a:lnSpc>
                <a:spcPct val="115000"/>
              </a:lnSpc>
              <a:spcBef>
                <a:spcPts val="0"/>
              </a:spcBef>
              <a:spcAft>
                <a:spcPts val="0"/>
              </a:spcAft>
              <a:buClr>
                <a:srgbClr val="000000"/>
              </a:buClr>
              <a:buSzPts val="1100"/>
              <a:buFont typeface="Arial"/>
              <a:buNone/>
            </a:pPr>
            <a:endParaRPr sz="1000">
              <a:solidFill>
                <a:schemeClr val="dk1"/>
              </a:solidFill>
              <a:latin typeface="Darker Grotesque Medium"/>
              <a:ea typeface="Darker Grotesque Medium"/>
              <a:cs typeface="Darker Grotesque Medium"/>
              <a:sym typeface="Darker Grotesque Medium"/>
            </a:endParaRPr>
          </a:p>
        </p:txBody>
      </p:sp>
      <p:pic>
        <p:nvPicPr>
          <p:cNvPr id="469" name="Google Shape;469;p66"/>
          <p:cNvPicPr preferRelativeResize="0"/>
          <p:nvPr/>
        </p:nvPicPr>
        <p:blipFill rotWithShape="1">
          <a:blip r:embed="rId3">
            <a:alphaModFix/>
          </a:blip>
          <a:srcRect t="7813" b="7813"/>
          <a:stretch/>
        </p:blipFill>
        <p:spPr>
          <a:xfrm>
            <a:off x="4572000" y="50"/>
            <a:ext cx="4572001" cy="5143501"/>
          </a:xfrm>
          <a:prstGeom prst="rect">
            <a:avLst/>
          </a:prstGeom>
          <a:noFill/>
          <a:ln>
            <a:noFill/>
          </a:ln>
        </p:spPr>
      </p:pic>
      <p:pic>
        <p:nvPicPr>
          <p:cNvPr id="470" name="Google Shape;470;p66"/>
          <p:cNvPicPr preferRelativeResize="0"/>
          <p:nvPr/>
        </p:nvPicPr>
        <p:blipFill rotWithShape="1">
          <a:blip r:embed="rId4">
            <a:alphaModFix/>
          </a:blip>
          <a:srcRect t="12941" b="12941"/>
          <a:stretch/>
        </p:blipFill>
        <p:spPr>
          <a:xfrm>
            <a:off x="8222584" y="1218955"/>
            <a:ext cx="2199260" cy="1389561"/>
          </a:xfrm>
          <a:prstGeom prst="rect">
            <a:avLst/>
          </a:prstGeom>
          <a:noFill/>
          <a:ln>
            <a:noFill/>
          </a:ln>
        </p:spPr>
      </p:pic>
      <p:sp>
        <p:nvSpPr>
          <p:cNvPr id="2" name="object 7">
            <a:extLst>
              <a:ext uri="{FF2B5EF4-FFF2-40B4-BE49-F238E27FC236}">
                <a16:creationId xmlns:a16="http://schemas.microsoft.com/office/drawing/2014/main" id="{39DB0F7B-1F50-D84E-A2BA-0DBBDAFBEAFF}"/>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CB6E1B-6F41-F564-453A-32E1B5A7F439}"/>
              </a:ext>
            </a:extLst>
          </p:cNvPr>
          <p:cNvSpPr/>
          <p:nvPr/>
        </p:nvSpPr>
        <p:spPr>
          <a:xfrm>
            <a:off x="0" y="0"/>
            <a:ext cx="9156357" cy="5180570"/>
          </a:xfrm>
          <a:prstGeom prst="rect">
            <a:avLst/>
          </a:prstGeom>
          <a:solidFill>
            <a:srgbClr val="1280D7"/>
          </a:solidFill>
          <a:ln>
            <a:solidFill>
              <a:srgbClr val="1280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8E58E9-6CB0-B3EC-9D43-BDC5A0AFD598}"/>
              </a:ext>
            </a:extLst>
          </p:cNvPr>
          <p:cNvSpPr>
            <a:spLocks noGrp="1"/>
          </p:cNvSpPr>
          <p:nvPr>
            <p:ph type="title"/>
          </p:nvPr>
        </p:nvSpPr>
        <p:spPr>
          <a:xfrm>
            <a:off x="-1003230" y="2367601"/>
            <a:ext cx="8520600" cy="841800"/>
          </a:xfrm>
        </p:spPr>
        <p:txBody>
          <a:bodyPr/>
          <a:lstStyle/>
          <a:p>
            <a:r>
              <a:rPr lang="en-US" b="1" dirty="0">
                <a:solidFill>
                  <a:schemeClr val="bg1"/>
                </a:solidFill>
              </a:rPr>
              <a:t>Thank you!</a:t>
            </a:r>
          </a:p>
        </p:txBody>
      </p:sp>
      <p:sp>
        <p:nvSpPr>
          <p:cNvPr id="4" name="TextBox 3">
            <a:extLst>
              <a:ext uri="{FF2B5EF4-FFF2-40B4-BE49-F238E27FC236}">
                <a16:creationId xmlns:a16="http://schemas.microsoft.com/office/drawing/2014/main" id="{C01C31DE-1EAB-0631-4E7A-BFF57C020792}"/>
              </a:ext>
            </a:extLst>
          </p:cNvPr>
          <p:cNvSpPr txBox="1"/>
          <p:nvPr/>
        </p:nvSpPr>
        <p:spPr>
          <a:xfrm>
            <a:off x="163418" y="4673600"/>
            <a:ext cx="8857013" cy="646331"/>
          </a:xfrm>
          <a:prstGeom prst="rect">
            <a:avLst/>
          </a:prstGeom>
          <a:noFill/>
        </p:spPr>
        <p:txBody>
          <a:bodyPr wrap="square" rtlCol="0">
            <a:spAutoFit/>
          </a:bodyPr>
          <a:lstStyle/>
          <a:p>
            <a:r>
              <a:rPr kumimoji="0" lang="en" sz="1800" b="0"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CREATIVE CONTENT           </a:t>
            </a:r>
            <a:r>
              <a:rPr lang="en-US" sz="1800" b="0" i="0" u="none" strike="noStrike" cap="none" dirty="0">
                <a:solidFill>
                  <a:srgbClr val="FFFFFF"/>
                </a:solidFill>
                <a:latin typeface="Montserrat ExtraBold"/>
                <a:ea typeface="Montserrat ExtraBold"/>
                <a:cs typeface="Montserrat ExtraBold"/>
                <a:sym typeface="Montserrat ExtraBold"/>
              </a:rPr>
              <a:t>DRIVE SALES              BOOST AWARENES</a:t>
            </a:r>
          </a:p>
          <a:p>
            <a:r>
              <a:rPr kumimoji="0" lang="en" sz="1800" b="0"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 </a:t>
            </a:r>
            <a:endParaRPr lang="en-US" dirty="0"/>
          </a:p>
        </p:txBody>
      </p:sp>
      <p:pic>
        <p:nvPicPr>
          <p:cNvPr id="6" name="Picture 5">
            <a:extLst>
              <a:ext uri="{FF2B5EF4-FFF2-40B4-BE49-F238E27FC236}">
                <a16:creationId xmlns:a16="http://schemas.microsoft.com/office/drawing/2014/main" id="{6B30CB03-E47C-F5A8-C263-8744A05A5CD8}"/>
              </a:ext>
            </a:extLst>
          </p:cNvPr>
          <p:cNvPicPr>
            <a:picLocks noChangeAspect="1"/>
          </p:cNvPicPr>
          <p:nvPr/>
        </p:nvPicPr>
        <p:blipFill>
          <a:blip r:embed="rId2"/>
          <a:stretch>
            <a:fillRect/>
          </a:stretch>
        </p:blipFill>
        <p:spPr>
          <a:xfrm>
            <a:off x="1854816" y="2964932"/>
            <a:ext cx="3103133" cy="737680"/>
          </a:xfrm>
          <a:prstGeom prst="rect">
            <a:avLst/>
          </a:prstGeom>
        </p:spPr>
      </p:pic>
      <p:pic>
        <p:nvPicPr>
          <p:cNvPr id="8" name="Google Shape;480;p67">
            <a:extLst>
              <a:ext uri="{FF2B5EF4-FFF2-40B4-BE49-F238E27FC236}">
                <a16:creationId xmlns:a16="http://schemas.microsoft.com/office/drawing/2014/main" id="{E63E3473-460B-46A5-BC2A-B957B674141B}"/>
              </a:ext>
            </a:extLst>
          </p:cNvPr>
          <p:cNvPicPr preferRelativeResize="0"/>
          <p:nvPr/>
        </p:nvPicPr>
        <p:blipFill rotWithShape="1">
          <a:blip r:embed="rId3">
            <a:alphaModFix/>
          </a:blip>
          <a:srcRect/>
          <a:stretch/>
        </p:blipFill>
        <p:spPr>
          <a:xfrm>
            <a:off x="2939320" y="4702408"/>
            <a:ext cx="317750" cy="305275"/>
          </a:xfrm>
          <a:prstGeom prst="rect">
            <a:avLst/>
          </a:prstGeom>
          <a:noFill/>
          <a:ln>
            <a:noFill/>
          </a:ln>
        </p:spPr>
      </p:pic>
      <p:pic>
        <p:nvPicPr>
          <p:cNvPr id="9" name="Google Shape;480;p67">
            <a:extLst>
              <a:ext uri="{FF2B5EF4-FFF2-40B4-BE49-F238E27FC236}">
                <a16:creationId xmlns:a16="http://schemas.microsoft.com/office/drawing/2014/main" id="{A6AB90A9-A747-F36E-A814-BF23D99EB50B}"/>
              </a:ext>
            </a:extLst>
          </p:cNvPr>
          <p:cNvPicPr preferRelativeResize="0"/>
          <p:nvPr/>
        </p:nvPicPr>
        <p:blipFill rotWithShape="1">
          <a:blip r:embed="rId3">
            <a:alphaModFix/>
          </a:blip>
          <a:srcRect/>
          <a:stretch/>
        </p:blipFill>
        <p:spPr>
          <a:xfrm>
            <a:off x="5408242" y="4691490"/>
            <a:ext cx="317750" cy="305275"/>
          </a:xfrm>
          <a:prstGeom prst="rect">
            <a:avLst/>
          </a:prstGeom>
          <a:noFill/>
          <a:ln>
            <a:noFill/>
          </a:ln>
        </p:spPr>
      </p:pic>
      <p:pic>
        <p:nvPicPr>
          <p:cNvPr id="11" name="Google Shape;477;p67">
            <a:extLst>
              <a:ext uri="{FF2B5EF4-FFF2-40B4-BE49-F238E27FC236}">
                <a16:creationId xmlns:a16="http://schemas.microsoft.com/office/drawing/2014/main" id="{62FDD7EF-912D-F750-F9A0-5CCBFB36A9AA}"/>
              </a:ext>
            </a:extLst>
          </p:cNvPr>
          <p:cNvPicPr preferRelativeResize="0"/>
          <p:nvPr/>
        </p:nvPicPr>
        <p:blipFill rotWithShape="1">
          <a:blip r:embed="rId4">
            <a:alphaModFix/>
          </a:blip>
          <a:srcRect t="12941" b="12941"/>
          <a:stretch/>
        </p:blipFill>
        <p:spPr>
          <a:xfrm>
            <a:off x="-926349" y="2226733"/>
            <a:ext cx="2199260" cy="1389561"/>
          </a:xfrm>
          <a:prstGeom prst="rect">
            <a:avLst/>
          </a:prstGeom>
          <a:noFill/>
          <a:ln>
            <a:noFill/>
          </a:ln>
        </p:spPr>
      </p:pic>
      <p:pic>
        <p:nvPicPr>
          <p:cNvPr id="12" name="Google Shape;476;p67">
            <a:extLst>
              <a:ext uri="{FF2B5EF4-FFF2-40B4-BE49-F238E27FC236}">
                <a16:creationId xmlns:a16="http://schemas.microsoft.com/office/drawing/2014/main" id="{B950EA6C-9244-27C0-7B49-4E2FFB9F9195}"/>
              </a:ext>
            </a:extLst>
          </p:cNvPr>
          <p:cNvPicPr preferRelativeResize="0"/>
          <p:nvPr/>
        </p:nvPicPr>
        <p:blipFill rotWithShape="1">
          <a:blip r:embed="rId4">
            <a:alphaModFix/>
          </a:blip>
          <a:srcRect t="12941" b="12941"/>
          <a:stretch/>
        </p:blipFill>
        <p:spPr>
          <a:xfrm>
            <a:off x="7177786" y="2226733"/>
            <a:ext cx="2199260" cy="1389561"/>
          </a:xfrm>
          <a:prstGeom prst="rect">
            <a:avLst/>
          </a:prstGeom>
          <a:noFill/>
          <a:ln>
            <a:noFill/>
          </a:ln>
        </p:spPr>
      </p:pic>
      <p:pic>
        <p:nvPicPr>
          <p:cNvPr id="13" name="object 4">
            <a:extLst>
              <a:ext uri="{FF2B5EF4-FFF2-40B4-BE49-F238E27FC236}">
                <a16:creationId xmlns:a16="http://schemas.microsoft.com/office/drawing/2014/main" id="{6B67D6AC-961B-CCCB-6AAF-8F4603AC05CF}"/>
              </a:ext>
            </a:extLst>
          </p:cNvPr>
          <p:cNvPicPr/>
          <p:nvPr/>
        </p:nvPicPr>
        <p:blipFill>
          <a:blip r:embed="rId5" cstate="print"/>
          <a:stretch>
            <a:fillRect/>
          </a:stretch>
        </p:blipFill>
        <p:spPr>
          <a:xfrm>
            <a:off x="533298" y="277303"/>
            <a:ext cx="439826" cy="428300"/>
          </a:xfrm>
          <a:prstGeom prst="rect">
            <a:avLst/>
          </a:prstGeom>
        </p:spPr>
      </p:pic>
    </p:spTree>
    <p:extLst>
      <p:ext uri="{BB962C8B-B14F-4D97-AF65-F5344CB8AC3E}">
        <p14:creationId xmlns:p14="http://schemas.microsoft.com/office/powerpoint/2010/main" val="193426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4"/>
        <p:cNvGrpSpPr/>
        <p:nvPr/>
      </p:nvGrpSpPr>
      <p:grpSpPr>
        <a:xfrm>
          <a:off x="0" y="0"/>
          <a:ext cx="0" cy="0"/>
          <a:chOff x="0" y="0"/>
          <a:chExt cx="0" cy="0"/>
        </a:xfrm>
      </p:grpSpPr>
      <p:sp>
        <p:nvSpPr>
          <p:cNvPr id="227" name="Google Shape;227;p54"/>
          <p:cNvSpPr txBox="1"/>
          <p:nvPr/>
        </p:nvSpPr>
        <p:spPr>
          <a:xfrm>
            <a:off x="975075" y="711800"/>
            <a:ext cx="3237600"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a:latin typeface="Montserrat Light"/>
                <a:ea typeface="Montserrat Light"/>
                <a:cs typeface="Montserrat Light"/>
                <a:sym typeface="Montserrat Light"/>
              </a:rPr>
              <a:t>Campaign Overview</a:t>
            </a:r>
            <a:endParaRPr sz="3200">
              <a:latin typeface="Montserrat Light"/>
              <a:ea typeface="Montserrat Light"/>
              <a:cs typeface="Montserrat Light"/>
              <a:sym typeface="Montserrat Light"/>
            </a:endParaRPr>
          </a:p>
        </p:txBody>
      </p:sp>
      <p:cxnSp>
        <p:nvCxnSpPr>
          <p:cNvPr id="228" name="Google Shape;228;p54"/>
          <p:cNvCxnSpPr/>
          <p:nvPr/>
        </p:nvCxnSpPr>
        <p:spPr>
          <a:xfrm rot="10800000" flipH="1">
            <a:off x="638100" y="934988"/>
            <a:ext cx="173700" cy="190500"/>
          </a:xfrm>
          <a:prstGeom prst="straightConnector1">
            <a:avLst/>
          </a:prstGeom>
          <a:noFill/>
          <a:ln w="38100" cap="flat" cmpd="sng">
            <a:solidFill>
              <a:schemeClr val="accent1"/>
            </a:solidFill>
            <a:prstDash val="solid"/>
            <a:round/>
            <a:headEnd type="none" w="med" len="med"/>
            <a:tailEnd type="none" w="med" len="med"/>
          </a:ln>
        </p:spPr>
      </p:cxnSp>
      <p:sp>
        <p:nvSpPr>
          <p:cNvPr id="229" name="Google Shape;229;p54"/>
          <p:cNvSpPr txBox="1"/>
          <p:nvPr/>
        </p:nvSpPr>
        <p:spPr>
          <a:xfrm>
            <a:off x="975075" y="2069925"/>
            <a:ext cx="2682600" cy="742481"/>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1200"/>
              </a:spcAft>
              <a:buNone/>
            </a:pPr>
            <a:r>
              <a:rPr lang="en" sz="1300" dirty="0">
                <a:solidFill>
                  <a:schemeClr val="bg2">
                    <a:lumMod val="25000"/>
                  </a:schemeClr>
                </a:solidFill>
                <a:latin typeface="Montserrat"/>
                <a:ea typeface="Montserrat"/>
                <a:cs typeface="Montserrat"/>
                <a:sym typeface="Montserrat"/>
              </a:rPr>
              <a:t>Goals &amp; Objectives</a:t>
            </a:r>
            <a:endParaRPr sz="1300" dirty="0">
              <a:solidFill>
                <a:schemeClr val="bg2">
                  <a:lumMod val="25000"/>
                </a:schemeClr>
              </a:solidFill>
              <a:latin typeface="Montserrat"/>
              <a:ea typeface="Montserrat"/>
              <a:cs typeface="Montserrat"/>
              <a:sym typeface="Montserrat"/>
            </a:endParaRPr>
          </a:p>
        </p:txBody>
      </p:sp>
      <p:sp>
        <p:nvSpPr>
          <p:cNvPr id="230" name="Google Shape;230;p54"/>
          <p:cNvSpPr txBox="1"/>
          <p:nvPr/>
        </p:nvSpPr>
        <p:spPr>
          <a:xfrm>
            <a:off x="975075" y="2576600"/>
            <a:ext cx="2812200" cy="1560000"/>
          </a:xfrm>
          <a:prstGeom prst="rect">
            <a:avLst/>
          </a:prstGeom>
          <a:noFill/>
          <a:ln>
            <a:noFill/>
          </a:ln>
        </p:spPr>
        <p:txBody>
          <a:bodyPr spcFirstLastPara="1" wrap="square" lIns="91425" tIns="91425" rIns="91425" bIns="91425" anchor="t" anchorCtr="0">
            <a:noAutofit/>
          </a:bodyPr>
          <a:lstStyle/>
          <a:p>
            <a:pPr marL="457200" lvl="0" indent="-266700" algn="l" rtl="0">
              <a:lnSpc>
                <a:spcPct val="115000"/>
              </a:lnSpc>
              <a:spcBef>
                <a:spcPts val="0"/>
              </a:spcBef>
              <a:spcAft>
                <a:spcPts val="0"/>
              </a:spcAft>
              <a:buClr>
                <a:schemeClr val="dk1"/>
              </a:buClr>
              <a:buSzPts val="600"/>
              <a:buFont typeface="Proxima Nova"/>
              <a:buChar char="●"/>
            </a:pPr>
            <a:r>
              <a:rPr lang="en" sz="1000" dirty="0">
                <a:solidFill>
                  <a:schemeClr val="dk1"/>
                </a:solidFill>
                <a:latin typeface="Darker Grotesque Medium"/>
                <a:ea typeface="Darker Grotesque Medium"/>
                <a:cs typeface="Darker Grotesque Medium"/>
                <a:sym typeface="Darker Grotesque Medium"/>
              </a:rPr>
              <a:t>Example goal 1: </a:t>
            </a:r>
            <a:r>
              <a:rPr lang="en-US" sz="1000" dirty="0">
                <a:solidFill>
                  <a:schemeClr val="dk1"/>
                </a:solidFill>
                <a:latin typeface="Darker Grotesque Medium"/>
                <a:ea typeface="Darker Grotesque Medium"/>
                <a:cs typeface="Darker Grotesque Medium"/>
                <a:sym typeface="Darker Grotesque Medium"/>
              </a:rPr>
              <a:t>Enhance brand visibility and foster consumer awareness.</a:t>
            </a:r>
            <a:br>
              <a:rPr lang="en" sz="1000" dirty="0">
                <a:solidFill>
                  <a:schemeClr val="dk1"/>
                </a:solidFill>
                <a:latin typeface="Darker Grotesque Medium"/>
                <a:ea typeface="Darker Grotesque Medium"/>
                <a:cs typeface="Darker Grotesque Medium"/>
                <a:sym typeface="Darker Grotesque Medium"/>
              </a:rPr>
            </a:br>
            <a:endParaRPr sz="1000" dirty="0">
              <a:solidFill>
                <a:schemeClr val="dk1"/>
              </a:solidFill>
              <a:latin typeface="Darker Grotesque Medium"/>
              <a:ea typeface="Darker Grotesque Medium"/>
              <a:cs typeface="Darker Grotesque Medium"/>
              <a:sym typeface="Darker Grotesque Medium"/>
            </a:endParaRPr>
          </a:p>
          <a:p>
            <a:pPr marL="457200" lvl="0" indent="-266700" algn="l" rtl="0">
              <a:lnSpc>
                <a:spcPct val="115000"/>
              </a:lnSpc>
              <a:spcBef>
                <a:spcPts val="0"/>
              </a:spcBef>
              <a:spcAft>
                <a:spcPts val="0"/>
              </a:spcAft>
              <a:buClr>
                <a:schemeClr val="dk1"/>
              </a:buClr>
              <a:buSzPts val="600"/>
              <a:buFont typeface="Proxima Nova"/>
              <a:buChar char="●"/>
            </a:pPr>
            <a:r>
              <a:rPr lang="en" sz="1000" dirty="0">
                <a:solidFill>
                  <a:schemeClr val="dk1"/>
                </a:solidFill>
                <a:latin typeface="Darker Grotesque Medium"/>
                <a:ea typeface="Darker Grotesque Medium"/>
                <a:cs typeface="Darker Grotesque Medium"/>
                <a:sym typeface="Darker Grotesque Medium"/>
              </a:rPr>
              <a:t>Example goal 2: </a:t>
            </a:r>
            <a:r>
              <a:rPr lang="en-US" sz="1000" dirty="0">
                <a:solidFill>
                  <a:schemeClr val="dk1"/>
                </a:solidFill>
                <a:latin typeface="Darker Grotesque Medium"/>
                <a:ea typeface="Darker Grotesque Medium"/>
                <a:cs typeface="Darker Grotesque Medium"/>
                <a:sym typeface="Darker Grotesque Medium"/>
              </a:rPr>
              <a:t>Engage target consumers and provide education about a new product.</a:t>
            </a:r>
            <a:br>
              <a:rPr lang="en" sz="1000" dirty="0">
                <a:solidFill>
                  <a:schemeClr val="dk1"/>
                </a:solidFill>
                <a:latin typeface="Darker Grotesque Medium"/>
                <a:ea typeface="Darker Grotesque Medium"/>
                <a:cs typeface="Darker Grotesque Medium"/>
                <a:sym typeface="Darker Grotesque Medium"/>
              </a:rPr>
            </a:br>
            <a:endParaRPr sz="1000" dirty="0">
              <a:solidFill>
                <a:schemeClr val="dk1"/>
              </a:solidFill>
              <a:latin typeface="Darker Grotesque Medium"/>
              <a:ea typeface="Darker Grotesque Medium"/>
              <a:cs typeface="Darker Grotesque Medium"/>
              <a:sym typeface="Darker Grotesque Medium"/>
            </a:endParaRPr>
          </a:p>
          <a:p>
            <a:pPr marL="457200" lvl="0" indent="-266700" algn="l" rtl="0">
              <a:lnSpc>
                <a:spcPct val="115000"/>
              </a:lnSpc>
              <a:spcBef>
                <a:spcPts val="0"/>
              </a:spcBef>
              <a:spcAft>
                <a:spcPts val="0"/>
              </a:spcAft>
              <a:buClr>
                <a:schemeClr val="dk1"/>
              </a:buClr>
              <a:buSzPts val="600"/>
              <a:buFont typeface="Proxima Nova"/>
              <a:buChar char="●"/>
            </a:pPr>
            <a:r>
              <a:rPr lang="en" sz="1000" dirty="0">
                <a:solidFill>
                  <a:schemeClr val="dk1"/>
                </a:solidFill>
                <a:latin typeface="Darker Grotesque Medium"/>
                <a:ea typeface="Darker Grotesque Medium"/>
                <a:cs typeface="Darker Grotesque Medium"/>
                <a:sym typeface="Darker Grotesque Medium"/>
              </a:rPr>
              <a:t>Example goal 3: </a:t>
            </a:r>
            <a:r>
              <a:rPr lang="en-US" sz="1000" dirty="0">
                <a:solidFill>
                  <a:schemeClr val="dk1"/>
                </a:solidFill>
                <a:latin typeface="Darker Grotesque Medium"/>
                <a:ea typeface="Darker Grotesque Medium"/>
                <a:cs typeface="Darker Grotesque Medium"/>
                <a:sym typeface="Darker Grotesque Medium"/>
              </a:rPr>
              <a:t>Generate influential content for repurposing across marketing channels.</a:t>
            </a:r>
          </a:p>
          <a:p>
            <a:pPr marL="457200" lvl="0" indent="-266700" algn="l" rtl="0">
              <a:lnSpc>
                <a:spcPct val="115000"/>
              </a:lnSpc>
              <a:spcBef>
                <a:spcPts val="0"/>
              </a:spcBef>
              <a:spcAft>
                <a:spcPts val="0"/>
              </a:spcAft>
              <a:buClr>
                <a:schemeClr val="dk1"/>
              </a:buClr>
              <a:buSzPts val="600"/>
              <a:buFont typeface="Proxima Nova"/>
              <a:buChar char="●"/>
            </a:pPr>
            <a:endParaRPr lang="en-US" sz="1000" dirty="0">
              <a:solidFill>
                <a:schemeClr val="dk1"/>
              </a:solidFill>
              <a:latin typeface="Darker Grotesque Medium"/>
              <a:ea typeface="Darker Grotesque Medium"/>
              <a:cs typeface="Darker Grotesque Medium"/>
              <a:sym typeface="Darker Grotesque Medium"/>
            </a:endParaRPr>
          </a:p>
          <a:p>
            <a:pPr marL="457200" lvl="0" indent="-266700" algn="l" rtl="0">
              <a:lnSpc>
                <a:spcPct val="115000"/>
              </a:lnSpc>
              <a:spcBef>
                <a:spcPts val="0"/>
              </a:spcBef>
              <a:spcAft>
                <a:spcPts val="0"/>
              </a:spcAft>
              <a:buClr>
                <a:schemeClr val="dk1"/>
              </a:buClr>
              <a:buSzPts val="600"/>
              <a:buFont typeface="Proxima Nova"/>
              <a:buChar char="●"/>
            </a:pPr>
            <a:r>
              <a:rPr lang="en" sz="1000" dirty="0">
                <a:solidFill>
                  <a:schemeClr val="dk1"/>
                </a:solidFill>
                <a:latin typeface="Darker Grotesque Medium"/>
                <a:ea typeface="Darker Grotesque Medium"/>
                <a:cs typeface="Darker Grotesque Medium"/>
                <a:sym typeface="Darker Grotesque Medium"/>
              </a:rPr>
              <a:t>Example goal 4: Drive sales growth and increase conversions </a:t>
            </a:r>
            <a:endParaRPr sz="1000" dirty="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latin typeface="Darker Grotesque Medium"/>
              <a:ea typeface="Darker Grotesque Medium"/>
              <a:cs typeface="Darker Grotesque Medium"/>
              <a:sym typeface="Darker Grotesque Medium"/>
            </a:endParaRPr>
          </a:p>
          <a:p>
            <a:pPr marL="0" lvl="0" indent="0" algn="l" rtl="0">
              <a:lnSpc>
                <a:spcPct val="115000"/>
              </a:lnSpc>
              <a:spcBef>
                <a:spcPts val="0"/>
              </a:spcBef>
              <a:spcAft>
                <a:spcPts val="0"/>
              </a:spcAft>
              <a:buClr>
                <a:schemeClr val="dk1"/>
              </a:buClr>
              <a:buSzPts val="1100"/>
              <a:buFont typeface="Arial"/>
              <a:buNone/>
            </a:pPr>
            <a:endParaRPr sz="1100" dirty="0">
              <a:solidFill>
                <a:srgbClr val="666666"/>
              </a:solidFill>
              <a:latin typeface="Proxima Nova"/>
              <a:ea typeface="Proxima Nova"/>
              <a:cs typeface="Proxima Nova"/>
              <a:sym typeface="Proxima Nova"/>
            </a:endParaRPr>
          </a:p>
          <a:p>
            <a:pPr marL="0" lvl="0" indent="0" algn="l" rtl="0">
              <a:lnSpc>
                <a:spcPct val="150000"/>
              </a:lnSpc>
              <a:spcBef>
                <a:spcPts val="1000"/>
              </a:spcBef>
              <a:spcAft>
                <a:spcPts val="0"/>
              </a:spcAft>
              <a:buNone/>
            </a:pPr>
            <a:endParaRPr sz="1000" dirty="0">
              <a:solidFill>
                <a:schemeClr val="dk1"/>
              </a:solidFill>
              <a:latin typeface="Darker Grotesque Medium"/>
              <a:ea typeface="Darker Grotesque Medium"/>
              <a:cs typeface="Darker Grotesque Medium"/>
              <a:sym typeface="Darker Grotesque Medium"/>
            </a:endParaRPr>
          </a:p>
          <a:p>
            <a:pPr marL="457200" lvl="0" indent="0" algn="l" rtl="0">
              <a:lnSpc>
                <a:spcPct val="115000"/>
              </a:lnSpc>
              <a:spcBef>
                <a:spcPts val="0"/>
              </a:spcBef>
              <a:spcAft>
                <a:spcPts val="0"/>
              </a:spcAft>
              <a:buClr>
                <a:srgbClr val="000000"/>
              </a:buClr>
              <a:buSzPts val="1100"/>
              <a:buFont typeface="Arial"/>
              <a:buNone/>
            </a:pPr>
            <a:endParaRPr sz="1000" dirty="0">
              <a:solidFill>
                <a:schemeClr val="dk1"/>
              </a:solidFill>
              <a:latin typeface="Darker Grotesque Medium"/>
              <a:ea typeface="Darker Grotesque Medium"/>
              <a:cs typeface="Darker Grotesque Medium"/>
              <a:sym typeface="Darker Grotesque Medium"/>
            </a:endParaRPr>
          </a:p>
        </p:txBody>
      </p:sp>
      <p:pic>
        <p:nvPicPr>
          <p:cNvPr id="231" name="Google Shape;231;p54"/>
          <p:cNvPicPr preferRelativeResize="0"/>
          <p:nvPr/>
        </p:nvPicPr>
        <p:blipFill rotWithShape="1">
          <a:blip r:embed="rId3">
            <a:alphaModFix/>
          </a:blip>
          <a:srcRect t="7813" b="7813"/>
          <a:stretch/>
        </p:blipFill>
        <p:spPr>
          <a:xfrm>
            <a:off x="4572000" y="50"/>
            <a:ext cx="4572001" cy="5143501"/>
          </a:xfrm>
          <a:prstGeom prst="rect">
            <a:avLst/>
          </a:prstGeom>
          <a:noFill/>
          <a:ln>
            <a:noFill/>
          </a:ln>
        </p:spPr>
      </p:pic>
      <p:pic>
        <p:nvPicPr>
          <p:cNvPr id="232" name="Google Shape;232;p54"/>
          <p:cNvPicPr preferRelativeResize="0"/>
          <p:nvPr/>
        </p:nvPicPr>
        <p:blipFill>
          <a:blip r:embed="rId4">
            <a:extLst>
              <a:ext uri="{837473B0-CC2E-450A-ABE3-18F120FF3D39}">
                <a1611:picAttrSrcUrl xmlns:a1611="http://schemas.microsoft.com/office/drawing/2016/11/main" r:id="rId5"/>
              </a:ext>
            </a:extLst>
          </a:blip>
          <a:srcRect l="5556" r="5556"/>
          <a:stretch/>
        </p:blipFill>
        <p:spPr>
          <a:xfrm>
            <a:off x="4572000" y="50"/>
            <a:ext cx="4572004" cy="5143500"/>
          </a:xfrm>
          <a:prstGeom prst="rect">
            <a:avLst/>
          </a:prstGeom>
          <a:noFill/>
          <a:ln>
            <a:noFill/>
          </a:ln>
        </p:spPr>
      </p:pic>
      <p:pic>
        <p:nvPicPr>
          <p:cNvPr id="233" name="Google Shape;233;p54"/>
          <p:cNvPicPr preferRelativeResize="0"/>
          <p:nvPr/>
        </p:nvPicPr>
        <p:blipFill rotWithShape="1">
          <a:blip r:embed="rId6">
            <a:alphaModFix/>
          </a:blip>
          <a:srcRect t="12941" b="12941"/>
          <a:stretch/>
        </p:blipFill>
        <p:spPr>
          <a:xfrm>
            <a:off x="8222584" y="1218955"/>
            <a:ext cx="2199260" cy="1389561"/>
          </a:xfrm>
          <a:prstGeom prst="rect">
            <a:avLst/>
          </a:prstGeom>
          <a:noFill/>
          <a:ln>
            <a:noFill/>
          </a:ln>
        </p:spPr>
      </p:pic>
      <p:sp>
        <p:nvSpPr>
          <p:cNvPr id="2" name="object 7">
            <a:extLst>
              <a:ext uri="{FF2B5EF4-FFF2-40B4-BE49-F238E27FC236}">
                <a16:creationId xmlns:a16="http://schemas.microsoft.com/office/drawing/2014/main" id="{B139D6F6-694D-B5EB-BCAC-18320543D0E7}"/>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7"/>
        <p:cNvGrpSpPr/>
        <p:nvPr/>
      </p:nvGrpSpPr>
      <p:grpSpPr>
        <a:xfrm>
          <a:off x="0" y="0"/>
          <a:ext cx="0" cy="0"/>
          <a:chOff x="0" y="0"/>
          <a:chExt cx="0" cy="0"/>
        </a:xfrm>
      </p:grpSpPr>
      <p:pic>
        <p:nvPicPr>
          <p:cNvPr id="238" name="Google Shape;238;p55"/>
          <p:cNvPicPr preferRelativeResize="0"/>
          <p:nvPr/>
        </p:nvPicPr>
        <p:blipFill rotWithShape="1">
          <a:blip r:embed="rId3">
            <a:alphaModFix/>
          </a:blip>
          <a:srcRect t="12941" b="12941"/>
          <a:stretch/>
        </p:blipFill>
        <p:spPr>
          <a:xfrm>
            <a:off x="8125375" y="842587"/>
            <a:ext cx="2400300" cy="1516589"/>
          </a:xfrm>
          <a:prstGeom prst="rect">
            <a:avLst/>
          </a:prstGeom>
          <a:noFill/>
          <a:ln>
            <a:noFill/>
          </a:ln>
        </p:spPr>
      </p:pic>
      <p:sp>
        <p:nvSpPr>
          <p:cNvPr id="241" name="Google Shape;241;p55"/>
          <p:cNvSpPr txBox="1"/>
          <p:nvPr/>
        </p:nvSpPr>
        <p:spPr>
          <a:xfrm>
            <a:off x="975075" y="711800"/>
            <a:ext cx="4841400" cy="76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dirty="0">
                <a:solidFill>
                  <a:schemeClr val="dk1"/>
                </a:solidFill>
                <a:latin typeface="Montserrat Light"/>
                <a:ea typeface="Montserrat Light"/>
                <a:cs typeface="Montserrat Light"/>
                <a:sym typeface="Montserrat Light"/>
              </a:rPr>
              <a:t>Campaign Strategy</a:t>
            </a:r>
            <a:endParaRPr sz="3200" dirty="0">
              <a:solidFill>
                <a:schemeClr val="dk1"/>
              </a:solidFill>
              <a:latin typeface="Montserrat Light"/>
              <a:ea typeface="Montserrat Light"/>
              <a:cs typeface="Montserrat Light"/>
              <a:sym typeface="Montserrat Light"/>
            </a:endParaRPr>
          </a:p>
        </p:txBody>
      </p:sp>
      <p:cxnSp>
        <p:nvCxnSpPr>
          <p:cNvPr id="242" name="Google Shape;242;p55"/>
          <p:cNvCxnSpPr/>
          <p:nvPr/>
        </p:nvCxnSpPr>
        <p:spPr>
          <a:xfrm rot="10800000" flipH="1">
            <a:off x="561900" y="934988"/>
            <a:ext cx="173700" cy="190500"/>
          </a:xfrm>
          <a:prstGeom prst="straightConnector1">
            <a:avLst/>
          </a:prstGeom>
          <a:noFill/>
          <a:ln w="38100" cap="flat" cmpd="sng">
            <a:solidFill>
              <a:srgbClr val="A65D19"/>
            </a:solidFill>
            <a:prstDash val="solid"/>
            <a:round/>
            <a:headEnd type="none" w="med" len="med"/>
            <a:tailEnd type="none" w="med" len="med"/>
          </a:ln>
        </p:spPr>
      </p:cxnSp>
      <p:sp>
        <p:nvSpPr>
          <p:cNvPr id="243" name="Google Shape;243;p55"/>
          <p:cNvSpPr/>
          <p:nvPr/>
        </p:nvSpPr>
        <p:spPr>
          <a:xfrm>
            <a:off x="1488588" y="2144850"/>
            <a:ext cx="423900" cy="4239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1</a:t>
            </a:r>
            <a:endParaRPr>
              <a:latin typeface="Montserrat"/>
              <a:ea typeface="Montserrat"/>
              <a:cs typeface="Montserrat"/>
              <a:sym typeface="Montserrat"/>
            </a:endParaRPr>
          </a:p>
        </p:txBody>
      </p:sp>
      <p:sp>
        <p:nvSpPr>
          <p:cNvPr id="244" name="Google Shape;244;p55"/>
          <p:cNvSpPr txBox="1"/>
          <p:nvPr/>
        </p:nvSpPr>
        <p:spPr>
          <a:xfrm>
            <a:off x="880188" y="2686450"/>
            <a:ext cx="1640700" cy="1473000"/>
          </a:xfrm>
          <a:prstGeom prst="rect">
            <a:avLst/>
          </a:prstGeom>
          <a:noFill/>
          <a:ln>
            <a:noFill/>
          </a:ln>
        </p:spPr>
        <p:txBody>
          <a:bodyPr spcFirstLastPara="1" wrap="square" lIns="91425" tIns="91425" rIns="91425" bIns="91425" anchor="t" anchorCtr="0">
            <a:noAutofit/>
          </a:bodyPr>
          <a:lstStyle/>
          <a:p>
            <a:pPr marL="0" marR="0" lvl="0" indent="0" algn="ctr" rtl="0">
              <a:lnSpc>
                <a:spcPct val="125000"/>
              </a:lnSpc>
              <a:spcBef>
                <a:spcPts val="0"/>
              </a:spcBef>
              <a:spcAft>
                <a:spcPts val="0"/>
              </a:spcAft>
              <a:buNone/>
            </a:pPr>
            <a:r>
              <a:rPr lang="en-US" sz="1600" b="1" dirty="0">
                <a:solidFill>
                  <a:schemeClr val="dk1"/>
                </a:solidFill>
                <a:latin typeface="Darker Grotesque"/>
                <a:ea typeface="Darker Grotesque"/>
                <a:cs typeface="Darker Grotesque"/>
                <a:sym typeface="Darker Grotesque"/>
              </a:rPr>
              <a:t>Influencer </a:t>
            </a:r>
          </a:p>
          <a:p>
            <a:pPr marL="0" marR="0" lvl="0" indent="0" algn="ctr" rtl="0">
              <a:lnSpc>
                <a:spcPct val="125000"/>
              </a:lnSpc>
              <a:spcBef>
                <a:spcPts val="0"/>
              </a:spcBef>
              <a:spcAft>
                <a:spcPts val="0"/>
              </a:spcAft>
              <a:buNone/>
            </a:pPr>
            <a:r>
              <a:rPr lang="en-US" sz="1600" b="1" dirty="0">
                <a:solidFill>
                  <a:schemeClr val="dk1"/>
                </a:solidFill>
                <a:latin typeface="Darker Grotesque"/>
                <a:ea typeface="Darker Grotesque"/>
                <a:cs typeface="Darker Grotesque"/>
                <a:sym typeface="Darker Grotesque"/>
              </a:rPr>
              <a:t>Identification</a:t>
            </a:r>
            <a:endParaRPr sz="1600" b="1" dirty="0">
              <a:solidFill>
                <a:schemeClr val="dk1"/>
              </a:solidFill>
              <a:latin typeface="Darker Grotesque"/>
              <a:ea typeface="Darker Grotesque"/>
              <a:cs typeface="Darker Grotesque"/>
              <a:sym typeface="Darker Grotesque"/>
            </a:endParaRPr>
          </a:p>
          <a:p>
            <a:pPr marL="0" marR="0" lvl="0" indent="0" algn="ctr" rtl="0">
              <a:lnSpc>
                <a:spcPct val="125000"/>
              </a:lnSpc>
              <a:spcBef>
                <a:spcPts val="1000"/>
              </a:spcBef>
              <a:spcAft>
                <a:spcPts val="1000"/>
              </a:spcAft>
              <a:buNone/>
            </a:pPr>
            <a:r>
              <a:rPr lang="en-US" sz="900" dirty="0">
                <a:solidFill>
                  <a:schemeClr val="dk1"/>
                </a:solidFill>
                <a:latin typeface="Darker Grotesque Medium"/>
                <a:ea typeface="Darker Grotesque Medium"/>
                <a:cs typeface="Darker Grotesque Medium"/>
                <a:sym typeface="Darker Grotesque Medium"/>
              </a:rPr>
              <a:t>Meticulously select relevant influencers who align with our brand values and target audience.</a:t>
            </a:r>
            <a:endParaRPr sz="900" dirty="0">
              <a:solidFill>
                <a:schemeClr val="dk1"/>
              </a:solidFill>
              <a:latin typeface="Darker Grotesque Medium"/>
              <a:ea typeface="Darker Grotesque Medium"/>
              <a:cs typeface="Darker Grotesque Medium"/>
              <a:sym typeface="Darker Grotesque Medium"/>
            </a:endParaRPr>
          </a:p>
        </p:txBody>
      </p:sp>
      <p:sp>
        <p:nvSpPr>
          <p:cNvPr id="245" name="Google Shape;245;p55"/>
          <p:cNvSpPr/>
          <p:nvPr/>
        </p:nvSpPr>
        <p:spPr>
          <a:xfrm>
            <a:off x="3842530" y="2112700"/>
            <a:ext cx="423900" cy="4239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2</a:t>
            </a:r>
            <a:endParaRPr>
              <a:latin typeface="Montserrat"/>
              <a:ea typeface="Montserrat"/>
              <a:cs typeface="Montserrat"/>
              <a:sym typeface="Montserrat"/>
            </a:endParaRPr>
          </a:p>
        </p:txBody>
      </p:sp>
      <p:sp>
        <p:nvSpPr>
          <p:cNvPr id="246" name="Google Shape;246;p55"/>
          <p:cNvSpPr/>
          <p:nvPr/>
        </p:nvSpPr>
        <p:spPr>
          <a:xfrm>
            <a:off x="6135696" y="2112700"/>
            <a:ext cx="423900" cy="4239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3</a:t>
            </a:r>
            <a:endParaRPr>
              <a:latin typeface="Montserrat"/>
              <a:ea typeface="Montserrat"/>
              <a:cs typeface="Montserrat"/>
              <a:sym typeface="Montserrat"/>
            </a:endParaRPr>
          </a:p>
        </p:txBody>
      </p:sp>
      <p:sp>
        <p:nvSpPr>
          <p:cNvPr id="248" name="Google Shape;248;p55"/>
          <p:cNvSpPr txBox="1"/>
          <p:nvPr/>
        </p:nvSpPr>
        <p:spPr>
          <a:xfrm>
            <a:off x="3234130" y="2686450"/>
            <a:ext cx="1640700" cy="1473000"/>
          </a:xfrm>
          <a:prstGeom prst="rect">
            <a:avLst/>
          </a:prstGeom>
          <a:noFill/>
          <a:ln>
            <a:noFill/>
          </a:ln>
        </p:spPr>
        <p:txBody>
          <a:bodyPr spcFirstLastPara="1" wrap="square" lIns="91425" tIns="91425" rIns="91425" bIns="91425" anchor="t" anchorCtr="0">
            <a:noAutofit/>
          </a:bodyPr>
          <a:lstStyle/>
          <a:p>
            <a:pPr marL="0" marR="0" lvl="0" indent="0" algn="ctr" rtl="0">
              <a:lnSpc>
                <a:spcPct val="125000"/>
              </a:lnSpc>
              <a:spcBef>
                <a:spcPts val="0"/>
              </a:spcBef>
              <a:spcAft>
                <a:spcPts val="0"/>
              </a:spcAft>
              <a:buNone/>
            </a:pPr>
            <a:r>
              <a:rPr lang="en-US" sz="1600" b="1" dirty="0">
                <a:solidFill>
                  <a:schemeClr val="dk1"/>
                </a:solidFill>
                <a:latin typeface="Darker Grotesque"/>
                <a:ea typeface="Darker Grotesque"/>
                <a:cs typeface="Darker Grotesque"/>
                <a:sym typeface="Darker Grotesque"/>
              </a:rPr>
              <a:t>Compelling Content Creation</a:t>
            </a:r>
            <a:endParaRPr sz="1600" b="1" dirty="0">
              <a:solidFill>
                <a:schemeClr val="dk1"/>
              </a:solidFill>
              <a:latin typeface="Darker Grotesque"/>
              <a:ea typeface="Darker Grotesque"/>
              <a:cs typeface="Darker Grotesque"/>
              <a:sym typeface="Darker Grotesque"/>
            </a:endParaRPr>
          </a:p>
          <a:p>
            <a:pPr marL="0" marR="0" lvl="0" indent="0" algn="ctr" rtl="0">
              <a:lnSpc>
                <a:spcPct val="125000"/>
              </a:lnSpc>
              <a:spcBef>
                <a:spcPts val="1000"/>
              </a:spcBef>
              <a:spcAft>
                <a:spcPts val="0"/>
              </a:spcAft>
              <a:buNone/>
            </a:pPr>
            <a:r>
              <a:rPr lang="en-US" sz="900" dirty="0">
                <a:solidFill>
                  <a:schemeClr val="dk1"/>
                </a:solidFill>
                <a:latin typeface="Darker Grotesque Medium"/>
                <a:ea typeface="Darker Grotesque Medium"/>
                <a:cs typeface="Darker Grotesque Medium"/>
                <a:sym typeface="Darker Grotesque Medium"/>
              </a:rPr>
              <a:t>Collaborate with influencers to develop captivating and meaningful content that boosts brand visibility, educates consumers about our new product, and resonates with the audience.</a:t>
            </a:r>
            <a:endParaRPr sz="900" dirty="0">
              <a:solidFill>
                <a:schemeClr val="dk1"/>
              </a:solidFill>
              <a:latin typeface="Darker Grotesque Medium"/>
              <a:ea typeface="Darker Grotesque Medium"/>
              <a:cs typeface="Darker Grotesque Medium"/>
              <a:sym typeface="Darker Grotesque Medium"/>
            </a:endParaRPr>
          </a:p>
        </p:txBody>
      </p:sp>
      <p:sp>
        <p:nvSpPr>
          <p:cNvPr id="250" name="Google Shape;250;p55"/>
          <p:cNvSpPr txBox="1"/>
          <p:nvPr/>
        </p:nvSpPr>
        <p:spPr>
          <a:xfrm>
            <a:off x="5527296" y="2686450"/>
            <a:ext cx="1640700" cy="1473000"/>
          </a:xfrm>
          <a:prstGeom prst="rect">
            <a:avLst/>
          </a:prstGeom>
          <a:noFill/>
          <a:ln>
            <a:noFill/>
          </a:ln>
        </p:spPr>
        <p:txBody>
          <a:bodyPr spcFirstLastPara="1" wrap="square" lIns="91425" tIns="91425" rIns="91425" bIns="91425" anchor="t" anchorCtr="0">
            <a:noAutofit/>
          </a:bodyPr>
          <a:lstStyle/>
          <a:p>
            <a:pPr marL="0" marR="0" lvl="0" indent="0" algn="ctr" rtl="0">
              <a:lnSpc>
                <a:spcPct val="125000"/>
              </a:lnSpc>
              <a:spcBef>
                <a:spcPts val="0"/>
              </a:spcBef>
              <a:spcAft>
                <a:spcPts val="0"/>
              </a:spcAft>
              <a:buNone/>
            </a:pPr>
            <a:r>
              <a:rPr lang="en-US" sz="1600" b="1" dirty="0">
                <a:solidFill>
                  <a:schemeClr val="dk1"/>
                </a:solidFill>
                <a:latin typeface="Darker Grotesque"/>
                <a:ea typeface="Darker Grotesque"/>
                <a:cs typeface="Darker Grotesque"/>
                <a:sym typeface="Darker Grotesque"/>
              </a:rPr>
              <a:t>Amplification and Conversion</a:t>
            </a:r>
            <a:endParaRPr sz="1600" b="1" dirty="0">
              <a:solidFill>
                <a:schemeClr val="dk1"/>
              </a:solidFill>
              <a:latin typeface="Darker Grotesque"/>
              <a:ea typeface="Darker Grotesque"/>
              <a:cs typeface="Darker Grotesque"/>
              <a:sym typeface="Darker Grotesque"/>
            </a:endParaRPr>
          </a:p>
          <a:p>
            <a:pPr marL="0" marR="0" lvl="0" indent="0" algn="ctr" rtl="0">
              <a:lnSpc>
                <a:spcPct val="125000"/>
              </a:lnSpc>
              <a:spcBef>
                <a:spcPts val="1000"/>
              </a:spcBef>
              <a:spcAft>
                <a:spcPts val="0"/>
              </a:spcAft>
              <a:buNone/>
            </a:pPr>
            <a:r>
              <a:rPr lang="en-US" sz="900" dirty="0">
                <a:solidFill>
                  <a:schemeClr val="dk1"/>
                </a:solidFill>
                <a:latin typeface="Darker Grotesque Medium"/>
                <a:ea typeface="Darker Grotesque Medium"/>
                <a:cs typeface="Darker Grotesque Medium"/>
                <a:sym typeface="Darker Grotesque Medium"/>
              </a:rPr>
              <a:t>Strategically activate influencers across multiple channels to amplify campaign reach, foster engagement, and ultimately drive sales growth and conversions.</a:t>
            </a:r>
            <a:endParaRPr sz="900" dirty="0">
              <a:solidFill>
                <a:schemeClr val="dk1"/>
              </a:solidFill>
              <a:latin typeface="Darker Grotesque Medium"/>
              <a:ea typeface="Darker Grotesque Medium"/>
              <a:cs typeface="Darker Grotesque Medium"/>
              <a:sym typeface="Darker Grotesque Medium"/>
            </a:endParaRPr>
          </a:p>
        </p:txBody>
      </p:sp>
      <p:sp>
        <p:nvSpPr>
          <p:cNvPr id="251" name="Google Shape;251;p55"/>
          <p:cNvSpPr txBox="1"/>
          <p:nvPr/>
        </p:nvSpPr>
        <p:spPr>
          <a:xfrm>
            <a:off x="975075" y="1408425"/>
            <a:ext cx="2682600" cy="742481"/>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1200"/>
              </a:spcAft>
              <a:buNone/>
            </a:pPr>
            <a:r>
              <a:rPr lang="en" sz="1300" dirty="0">
                <a:solidFill>
                  <a:srgbClr val="A65D19"/>
                </a:solidFill>
                <a:latin typeface="Montserrat"/>
                <a:ea typeface="Montserrat"/>
                <a:cs typeface="Montserrat"/>
                <a:sym typeface="Montserrat"/>
              </a:rPr>
              <a:t>Key Elements</a:t>
            </a:r>
            <a:endParaRPr sz="1300" dirty="0">
              <a:solidFill>
                <a:srgbClr val="A65D19"/>
              </a:solidFill>
              <a:latin typeface="Montserrat"/>
              <a:ea typeface="Montserrat"/>
              <a:cs typeface="Montserrat"/>
              <a:sym typeface="Montserrat"/>
            </a:endParaRPr>
          </a:p>
        </p:txBody>
      </p:sp>
      <p:sp>
        <p:nvSpPr>
          <p:cNvPr id="2" name="object 7">
            <a:extLst>
              <a:ext uri="{FF2B5EF4-FFF2-40B4-BE49-F238E27FC236}">
                <a16:creationId xmlns:a16="http://schemas.microsoft.com/office/drawing/2014/main" id="{5D66B071-7381-522D-19C3-C4708D060A56}"/>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sz="1800" b="1" i="0" u="none" strike="noStrike" kern="0" cap="none" spc="-10" normalizeH="0" baseline="0" noProof="0" dirty="0">
                <a:ln>
                  <a:noFill/>
                </a:ln>
                <a:solidFill>
                  <a:srgbClr val="08314F"/>
                </a:solidFill>
                <a:effectLst/>
                <a:uLnTx/>
                <a:uFillTx/>
              </a:rPr>
              <a:t>Plugtent</a:t>
            </a:r>
            <a:endParaRPr kumimoji="0" sz="180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5"/>
        <p:cNvGrpSpPr/>
        <p:nvPr/>
      </p:nvGrpSpPr>
      <p:grpSpPr>
        <a:xfrm>
          <a:off x="0" y="0"/>
          <a:ext cx="0" cy="0"/>
          <a:chOff x="0" y="0"/>
          <a:chExt cx="0" cy="0"/>
        </a:xfrm>
      </p:grpSpPr>
      <p:pic>
        <p:nvPicPr>
          <p:cNvPr id="256" name="Google Shape;256;p56"/>
          <p:cNvPicPr preferRelativeResize="0"/>
          <p:nvPr/>
        </p:nvPicPr>
        <p:blipFill rotWithShape="1">
          <a:blip r:embed="rId3">
            <a:alphaModFix/>
          </a:blip>
          <a:srcRect l="-4292" r="-156"/>
          <a:stretch/>
        </p:blipFill>
        <p:spPr>
          <a:xfrm rot="-5400000">
            <a:off x="5447561" y="900155"/>
            <a:ext cx="1840776" cy="1502400"/>
          </a:xfrm>
          <a:prstGeom prst="rect">
            <a:avLst/>
          </a:prstGeom>
          <a:noFill/>
          <a:ln>
            <a:noFill/>
          </a:ln>
        </p:spPr>
      </p:pic>
      <p:sp>
        <p:nvSpPr>
          <p:cNvPr id="259" name="Google Shape;259;p56"/>
          <p:cNvSpPr txBox="1"/>
          <p:nvPr/>
        </p:nvSpPr>
        <p:spPr>
          <a:xfrm>
            <a:off x="811800" y="1507899"/>
            <a:ext cx="3260775" cy="16686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Darker Grotesque Medium"/>
                <a:ea typeface="Darker Grotesque Medium"/>
                <a:cs typeface="Darker Grotesque Medium"/>
                <a:sym typeface="Darker Grotesque Medium"/>
              </a:rPr>
              <a:t>Thorough Evaluation Process:</a:t>
            </a:r>
          </a:p>
          <a:p>
            <a:pPr marL="0" lvl="0" indent="0" algn="l" rtl="0">
              <a:spcBef>
                <a:spcPts val="0"/>
              </a:spcBef>
              <a:spcAft>
                <a:spcPts val="0"/>
              </a:spcAft>
              <a:buClr>
                <a:schemeClr val="dk1"/>
              </a:buClr>
              <a:buSzPts val="1100"/>
              <a:buFont typeface="Arial"/>
              <a:buNone/>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spcBef>
                <a:spcPts val="0"/>
              </a:spcBef>
              <a:spcAft>
                <a:spcPts val="0"/>
              </a:spcAft>
              <a:buClr>
                <a:schemeClr val="dk1"/>
              </a:buClr>
              <a:buSzPts val="1100"/>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Relevance: Ensure influencers’ niches and content are aligned with our brand values to enhance brand visibility and consumer awareness effectively.</a:t>
            </a:r>
          </a:p>
          <a:p>
            <a:pPr lvl="0" algn="l" rtl="0">
              <a:spcBef>
                <a:spcPts val="0"/>
              </a:spcBef>
              <a:spcAft>
                <a:spcPts val="0"/>
              </a:spcAft>
              <a:buClr>
                <a:schemeClr val="dk1"/>
              </a:buClr>
              <a:buSzPts val="1100"/>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spcBef>
                <a:spcPts val="0"/>
              </a:spcBef>
              <a:spcAft>
                <a:spcPts val="0"/>
              </a:spcAft>
              <a:buClr>
                <a:schemeClr val="dk1"/>
              </a:buClr>
              <a:buSzPts val="1100"/>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Engagement: Assess influencers' engagement rates, audience interaction, comments, and shares to identify those capable of engaging target consumers and educating them about our new product.</a:t>
            </a:r>
          </a:p>
          <a:p>
            <a:pPr marL="171450" lvl="0" indent="-171450" algn="l" rtl="0">
              <a:spcBef>
                <a:spcPts val="0"/>
              </a:spcBef>
              <a:spcAft>
                <a:spcPts val="0"/>
              </a:spcAft>
              <a:buClr>
                <a:schemeClr val="dk1"/>
              </a:buClr>
              <a:buSzPts val="1100"/>
              <a:buFont typeface="Arial" panose="020B0604020202020204" pitchFamily="34" charset="0"/>
              <a:buChar char="•"/>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spcBef>
                <a:spcPts val="0"/>
              </a:spcBef>
              <a:spcAft>
                <a:spcPts val="0"/>
              </a:spcAft>
              <a:buClr>
                <a:schemeClr val="dk1"/>
              </a:buClr>
              <a:buSzPts val="1100"/>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Authenticity: Evaluate influencers' trustworthiness and ability to establish genuine connections with their audience, allowing for the creation of influential content that can be repurposed across marketing channels.</a:t>
            </a:r>
            <a:endParaRPr sz="1200" dirty="0">
              <a:solidFill>
                <a:schemeClr val="dk1"/>
              </a:solidFill>
              <a:latin typeface="Darker Grotesque Medium"/>
              <a:ea typeface="Darker Grotesque Medium"/>
              <a:cs typeface="Darker Grotesque Medium"/>
              <a:sym typeface="Darker Grotesque Medium"/>
            </a:endParaRPr>
          </a:p>
        </p:txBody>
      </p:sp>
      <p:sp>
        <p:nvSpPr>
          <p:cNvPr id="260" name="Google Shape;260;p56"/>
          <p:cNvSpPr/>
          <p:nvPr/>
        </p:nvSpPr>
        <p:spPr>
          <a:xfrm>
            <a:off x="6341125" y="378725"/>
            <a:ext cx="2464200" cy="4764600"/>
          </a:xfrm>
          <a:prstGeom prst="rect">
            <a:avLst/>
          </a:prstGeom>
          <a:solidFill>
            <a:srgbClr val="128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a:t>
            </a:r>
          </a:p>
        </p:txBody>
      </p:sp>
      <p:grpSp>
        <p:nvGrpSpPr>
          <p:cNvPr id="262" name="Google Shape;262;p56"/>
          <p:cNvGrpSpPr/>
          <p:nvPr/>
        </p:nvGrpSpPr>
        <p:grpSpPr>
          <a:xfrm>
            <a:off x="7168987" y="2338349"/>
            <a:ext cx="1390138" cy="742078"/>
            <a:chOff x="4237950" y="747300"/>
            <a:chExt cx="1390138" cy="742078"/>
          </a:xfrm>
        </p:grpSpPr>
        <p:sp>
          <p:nvSpPr>
            <p:cNvPr id="263" name="Google Shape;263;p56"/>
            <p:cNvSpPr txBox="1"/>
            <p:nvPr/>
          </p:nvSpPr>
          <p:spPr>
            <a:xfrm>
              <a:off x="4251088" y="7473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264" name="Google Shape;264;p56"/>
            <p:cNvSpPr txBox="1"/>
            <p:nvPr/>
          </p:nvSpPr>
          <p:spPr>
            <a:xfrm>
              <a:off x="4237950" y="11608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Website Visits</a:t>
              </a:r>
              <a:endParaRPr sz="900" dirty="0">
                <a:solidFill>
                  <a:schemeClr val="bg2">
                    <a:lumMod val="25000"/>
                  </a:schemeClr>
                </a:solidFill>
                <a:latin typeface="Montserrat"/>
                <a:ea typeface="Montserrat"/>
                <a:cs typeface="Montserrat"/>
                <a:sym typeface="Montserrat"/>
              </a:endParaRPr>
            </a:p>
          </p:txBody>
        </p:sp>
      </p:grpSp>
      <p:grpSp>
        <p:nvGrpSpPr>
          <p:cNvPr id="265" name="Google Shape;265;p56"/>
          <p:cNvGrpSpPr/>
          <p:nvPr/>
        </p:nvGrpSpPr>
        <p:grpSpPr>
          <a:xfrm>
            <a:off x="7168987" y="3176549"/>
            <a:ext cx="1390138" cy="742078"/>
            <a:chOff x="4237950" y="747300"/>
            <a:chExt cx="1390138" cy="742078"/>
          </a:xfrm>
        </p:grpSpPr>
        <p:sp>
          <p:nvSpPr>
            <p:cNvPr id="266" name="Google Shape;266;p56"/>
            <p:cNvSpPr txBox="1"/>
            <p:nvPr/>
          </p:nvSpPr>
          <p:spPr>
            <a:xfrm>
              <a:off x="4251088" y="7473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267" name="Google Shape;267;p56"/>
            <p:cNvSpPr txBox="1"/>
            <p:nvPr/>
          </p:nvSpPr>
          <p:spPr>
            <a:xfrm>
              <a:off x="4237950" y="11608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New Followers</a:t>
              </a:r>
              <a:endParaRPr sz="900" dirty="0">
                <a:solidFill>
                  <a:schemeClr val="bg2">
                    <a:lumMod val="25000"/>
                  </a:schemeClr>
                </a:solidFill>
                <a:latin typeface="Montserrat"/>
                <a:ea typeface="Montserrat"/>
                <a:cs typeface="Montserrat"/>
                <a:sym typeface="Montserrat"/>
              </a:endParaRPr>
            </a:p>
          </p:txBody>
        </p:sp>
      </p:grpSp>
      <p:sp>
        <p:nvSpPr>
          <p:cNvPr id="268" name="Google Shape;268;p56"/>
          <p:cNvSpPr txBox="1"/>
          <p:nvPr/>
        </p:nvSpPr>
        <p:spPr>
          <a:xfrm>
            <a:off x="975075" y="821799"/>
            <a:ext cx="4395474"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dirty="0">
                <a:latin typeface="Montserrat Light"/>
                <a:ea typeface="Montserrat Light"/>
                <a:cs typeface="Montserrat Light"/>
                <a:sym typeface="Montserrat Light"/>
              </a:rPr>
              <a:t>Influencer Selection</a:t>
            </a:r>
            <a:endParaRPr sz="2800" dirty="0">
              <a:latin typeface="Montserrat Light"/>
              <a:ea typeface="Montserrat Light"/>
              <a:cs typeface="Montserrat Light"/>
              <a:sym typeface="Montserrat Light"/>
            </a:endParaRPr>
          </a:p>
        </p:txBody>
      </p:sp>
      <p:cxnSp>
        <p:nvCxnSpPr>
          <p:cNvPr id="269" name="Google Shape;269;p56"/>
          <p:cNvCxnSpPr/>
          <p:nvPr/>
        </p:nvCxnSpPr>
        <p:spPr>
          <a:xfrm rot="10800000" flipH="1">
            <a:off x="638100" y="1011188"/>
            <a:ext cx="173700" cy="190500"/>
          </a:xfrm>
          <a:prstGeom prst="straightConnector1">
            <a:avLst/>
          </a:prstGeom>
          <a:noFill/>
          <a:ln w="38100" cap="flat" cmpd="sng">
            <a:solidFill>
              <a:schemeClr val="accent1"/>
            </a:solidFill>
            <a:prstDash val="solid"/>
            <a:round/>
            <a:headEnd type="none" w="med" len="med"/>
            <a:tailEnd type="none" w="med" len="med"/>
          </a:ln>
        </p:spPr>
      </p:cxnSp>
      <p:grpSp>
        <p:nvGrpSpPr>
          <p:cNvPr id="270" name="Google Shape;270;p56"/>
          <p:cNvGrpSpPr/>
          <p:nvPr/>
        </p:nvGrpSpPr>
        <p:grpSpPr>
          <a:xfrm>
            <a:off x="7168987" y="669699"/>
            <a:ext cx="1390138" cy="742078"/>
            <a:chOff x="4237950" y="747300"/>
            <a:chExt cx="1390138" cy="742078"/>
          </a:xfrm>
        </p:grpSpPr>
        <p:sp>
          <p:nvSpPr>
            <p:cNvPr id="271" name="Google Shape;271;p56"/>
            <p:cNvSpPr txBox="1"/>
            <p:nvPr/>
          </p:nvSpPr>
          <p:spPr>
            <a:xfrm>
              <a:off x="4251088" y="7473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#M</a:t>
              </a:r>
              <a:endParaRPr sz="3000" b="1" dirty="0">
                <a:solidFill>
                  <a:schemeClr val="bg2">
                    <a:lumMod val="25000"/>
                  </a:schemeClr>
                </a:solidFill>
                <a:latin typeface="Montserrat"/>
                <a:ea typeface="Montserrat"/>
                <a:cs typeface="Montserrat"/>
                <a:sym typeface="Montserrat"/>
              </a:endParaRPr>
            </a:p>
          </p:txBody>
        </p:sp>
        <p:sp>
          <p:nvSpPr>
            <p:cNvPr id="272" name="Google Shape;272;p56"/>
            <p:cNvSpPr txBox="1"/>
            <p:nvPr/>
          </p:nvSpPr>
          <p:spPr>
            <a:xfrm>
              <a:off x="4237950" y="11608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Reach</a:t>
              </a:r>
              <a:endParaRPr sz="900" dirty="0">
                <a:solidFill>
                  <a:schemeClr val="bg2">
                    <a:lumMod val="25000"/>
                  </a:schemeClr>
                </a:solidFill>
                <a:latin typeface="Montserrat"/>
                <a:ea typeface="Montserrat"/>
                <a:cs typeface="Montserrat"/>
                <a:sym typeface="Montserrat"/>
              </a:endParaRPr>
            </a:p>
          </p:txBody>
        </p:sp>
      </p:grpSp>
      <p:grpSp>
        <p:nvGrpSpPr>
          <p:cNvPr id="273" name="Google Shape;273;p56"/>
          <p:cNvGrpSpPr/>
          <p:nvPr/>
        </p:nvGrpSpPr>
        <p:grpSpPr>
          <a:xfrm>
            <a:off x="7168987" y="1507899"/>
            <a:ext cx="1390138" cy="742078"/>
            <a:chOff x="4237950" y="747300"/>
            <a:chExt cx="1390138" cy="742078"/>
          </a:xfrm>
        </p:grpSpPr>
        <p:sp>
          <p:nvSpPr>
            <p:cNvPr id="274" name="Google Shape;274;p56"/>
            <p:cNvSpPr txBox="1"/>
            <p:nvPr/>
          </p:nvSpPr>
          <p:spPr>
            <a:xfrm>
              <a:off x="4251088" y="7473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#K</a:t>
              </a:r>
              <a:endParaRPr sz="3000" b="1" dirty="0">
                <a:solidFill>
                  <a:schemeClr val="bg2">
                    <a:lumMod val="25000"/>
                  </a:schemeClr>
                </a:solidFill>
                <a:latin typeface="Montserrat"/>
                <a:ea typeface="Montserrat"/>
                <a:cs typeface="Montserrat"/>
                <a:sym typeface="Montserrat"/>
              </a:endParaRPr>
            </a:p>
          </p:txBody>
        </p:sp>
        <p:sp>
          <p:nvSpPr>
            <p:cNvPr id="275" name="Google Shape;275;p56"/>
            <p:cNvSpPr txBox="1"/>
            <p:nvPr/>
          </p:nvSpPr>
          <p:spPr>
            <a:xfrm>
              <a:off x="4237950" y="11608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Impressions</a:t>
              </a:r>
              <a:endParaRPr sz="900" dirty="0">
                <a:solidFill>
                  <a:schemeClr val="bg2">
                    <a:lumMod val="25000"/>
                  </a:schemeClr>
                </a:solidFill>
                <a:latin typeface="Montserrat"/>
                <a:ea typeface="Montserrat"/>
                <a:cs typeface="Montserrat"/>
                <a:sym typeface="Montserrat"/>
              </a:endParaRPr>
            </a:p>
          </p:txBody>
        </p:sp>
      </p:grpSp>
      <p:grpSp>
        <p:nvGrpSpPr>
          <p:cNvPr id="276" name="Google Shape;276;p56"/>
          <p:cNvGrpSpPr/>
          <p:nvPr/>
        </p:nvGrpSpPr>
        <p:grpSpPr>
          <a:xfrm>
            <a:off x="7168983" y="3799075"/>
            <a:ext cx="424915" cy="742077"/>
            <a:chOff x="4237947" y="671101"/>
            <a:chExt cx="424915" cy="742077"/>
          </a:xfrm>
        </p:grpSpPr>
        <p:sp>
          <p:nvSpPr>
            <p:cNvPr id="277" name="Google Shape;277;p56"/>
            <p:cNvSpPr txBox="1"/>
            <p:nvPr/>
          </p:nvSpPr>
          <p:spPr>
            <a:xfrm>
              <a:off x="4241962" y="671101"/>
              <a:ext cx="4209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dirty="0">
                  <a:solidFill>
                    <a:schemeClr val="bg2">
                      <a:lumMod val="25000"/>
                    </a:schemeClr>
                  </a:solidFill>
                  <a:latin typeface="Montserrat"/>
                  <a:ea typeface="Montserrat"/>
                  <a:cs typeface="Montserrat"/>
                  <a:sym typeface="Montserrat"/>
                </a:rPr>
                <a:t>#</a:t>
              </a:r>
              <a:endParaRPr sz="1600" b="1" dirty="0">
                <a:solidFill>
                  <a:schemeClr val="bg2">
                    <a:lumMod val="25000"/>
                  </a:schemeClr>
                </a:solidFill>
                <a:latin typeface="Montserrat"/>
                <a:ea typeface="Montserrat"/>
                <a:cs typeface="Montserrat"/>
                <a:sym typeface="Montserrat"/>
              </a:endParaRPr>
            </a:p>
          </p:txBody>
        </p:sp>
        <p:sp>
          <p:nvSpPr>
            <p:cNvPr id="278" name="Google Shape;278;p56"/>
            <p:cNvSpPr txBox="1"/>
            <p:nvPr/>
          </p:nvSpPr>
          <p:spPr>
            <a:xfrm>
              <a:off x="4237947" y="1084678"/>
              <a:ext cx="4209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IG</a:t>
              </a:r>
              <a:endParaRPr sz="900" dirty="0">
                <a:solidFill>
                  <a:schemeClr val="bg2">
                    <a:lumMod val="25000"/>
                  </a:schemeClr>
                </a:solidFill>
                <a:latin typeface="Montserrat"/>
                <a:ea typeface="Montserrat"/>
                <a:cs typeface="Montserrat"/>
                <a:sym typeface="Montserrat"/>
              </a:endParaRPr>
            </a:p>
          </p:txBody>
        </p:sp>
      </p:grpSp>
      <p:grpSp>
        <p:nvGrpSpPr>
          <p:cNvPr id="279" name="Google Shape;279;p56"/>
          <p:cNvGrpSpPr/>
          <p:nvPr/>
        </p:nvGrpSpPr>
        <p:grpSpPr>
          <a:xfrm>
            <a:off x="7852370" y="3786150"/>
            <a:ext cx="834430" cy="742075"/>
            <a:chOff x="4237934" y="671101"/>
            <a:chExt cx="834430" cy="742075"/>
          </a:xfrm>
        </p:grpSpPr>
        <p:sp>
          <p:nvSpPr>
            <p:cNvPr id="280" name="Google Shape;280;p56"/>
            <p:cNvSpPr txBox="1"/>
            <p:nvPr/>
          </p:nvSpPr>
          <p:spPr>
            <a:xfrm>
              <a:off x="4241962" y="671101"/>
              <a:ext cx="4209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dirty="0">
                  <a:solidFill>
                    <a:schemeClr val="bg2">
                      <a:lumMod val="25000"/>
                    </a:schemeClr>
                  </a:solidFill>
                  <a:latin typeface="Montserrat"/>
                  <a:ea typeface="Montserrat"/>
                  <a:cs typeface="Montserrat"/>
                  <a:sym typeface="Montserrat"/>
                </a:rPr>
                <a:t>#</a:t>
              </a:r>
              <a:endParaRPr sz="1600" b="1" dirty="0">
                <a:solidFill>
                  <a:schemeClr val="bg2">
                    <a:lumMod val="25000"/>
                  </a:schemeClr>
                </a:solidFill>
                <a:latin typeface="Montserrat"/>
                <a:ea typeface="Montserrat"/>
                <a:cs typeface="Montserrat"/>
                <a:sym typeface="Montserrat"/>
              </a:endParaRPr>
            </a:p>
          </p:txBody>
        </p:sp>
        <p:sp>
          <p:nvSpPr>
            <p:cNvPr id="281" name="Google Shape;281;p56"/>
            <p:cNvSpPr txBox="1"/>
            <p:nvPr/>
          </p:nvSpPr>
          <p:spPr>
            <a:xfrm>
              <a:off x="4237934" y="1084676"/>
              <a:ext cx="83443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Facebook</a:t>
              </a:r>
              <a:endParaRPr sz="900" dirty="0">
                <a:solidFill>
                  <a:schemeClr val="bg2">
                    <a:lumMod val="25000"/>
                  </a:schemeClr>
                </a:solidFill>
                <a:latin typeface="Montserrat"/>
                <a:ea typeface="Montserrat"/>
                <a:cs typeface="Montserrat"/>
                <a:sym typeface="Montserrat"/>
              </a:endParaRPr>
            </a:p>
          </p:txBody>
        </p:sp>
      </p:grpSp>
      <p:sp>
        <p:nvSpPr>
          <p:cNvPr id="284" name="Google Shape;284;p56"/>
          <p:cNvSpPr txBox="1"/>
          <p:nvPr/>
        </p:nvSpPr>
        <p:spPr>
          <a:xfrm>
            <a:off x="7168958" y="4738627"/>
            <a:ext cx="683362"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Twitter</a:t>
            </a:r>
            <a:endParaRPr sz="900" dirty="0">
              <a:solidFill>
                <a:schemeClr val="bg2">
                  <a:lumMod val="25000"/>
                </a:schemeClr>
              </a:solidFill>
              <a:latin typeface="Montserrat"/>
              <a:ea typeface="Montserrat"/>
              <a:cs typeface="Montserrat"/>
              <a:sym typeface="Montserrat"/>
            </a:endParaRPr>
          </a:p>
        </p:txBody>
      </p:sp>
      <p:grpSp>
        <p:nvGrpSpPr>
          <p:cNvPr id="285" name="Google Shape;285;p56"/>
          <p:cNvGrpSpPr/>
          <p:nvPr/>
        </p:nvGrpSpPr>
        <p:grpSpPr>
          <a:xfrm>
            <a:off x="7852345" y="4312125"/>
            <a:ext cx="706800" cy="742075"/>
            <a:chOff x="4237934" y="594901"/>
            <a:chExt cx="706800" cy="742075"/>
          </a:xfrm>
        </p:grpSpPr>
        <p:sp>
          <p:nvSpPr>
            <p:cNvPr id="286" name="Google Shape;286;p56"/>
            <p:cNvSpPr txBox="1"/>
            <p:nvPr/>
          </p:nvSpPr>
          <p:spPr>
            <a:xfrm>
              <a:off x="4241962" y="594901"/>
              <a:ext cx="4209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dirty="0">
                  <a:solidFill>
                    <a:schemeClr val="bg2">
                      <a:lumMod val="25000"/>
                    </a:schemeClr>
                  </a:solidFill>
                  <a:latin typeface="Montserrat"/>
                  <a:ea typeface="Montserrat"/>
                  <a:cs typeface="Montserrat"/>
                  <a:sym typeface="Montserrat"/>
                </a:rPr>
                <a:t>#</a:t>
              </a:r>
              <a:endParaRPr sz="1600" b="1" dirty="0">
                <a:solidFill>
                  <a:schemeClr val="bg2">
                    <a:lumMod val="25000"/>
                  </a:schemeClr>
                </a:solidFill>
                <a:latin typeface="Montserrat"/>
                <a:ea typeface="Montserrat"/>
                <a:cs typeface="Montserrat"/>
                <a:sym typeface="Montserrat"/>
              </a:endParaRPr>
            </a:p>
          </p:txBody>
        </p:sp>
        <p:sp>
          <p:nvSpPr>
            <p:cNvPr id="287" name="Google Shape;287;p56"/>
            <p:cNvSpPr txBox="1"/>
            <p:nvPr/>
          </p:nvSpPr>
          <p:spPr>
            <a:xfrm>
              <a:off x="4237934" y="1008476"/>
              <a:ext cx="7068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TikTok</a:t>
              </a:r>
              <a:endParaRPr sz="900" dirty="0">
                <a:solidFill>
                  <a:schemeClr val="bg2">
                    <a:lumMod val="25000"/>
                  </a:schemeClr>
                </a:solidFill>
                <a:latin typeface="Montserrat"/>
                <a:ea typeface="Montserrat"/>
                <a:cs typeface="Montserrat"/>
                <a:sym typeface="Montserrat"/>
              </a:endParaRPr>
            </a:p>
          </p:txBody>
        </p:sp>
      </p:grpSp>
      <p:pic>
        <p:nvPicPr>
          <p:cNvPr id="3" name="Picture 2">
            <a:extLst>
              <a:ext uri="{FF2B5EF4-FFF2-40B4-BE49-F238E27FC236}">
                <a16:creationId xmlns:a16="http://schemas.microsoft.com/office/drawing/2014/main" id="{FEF9E237-0A16-3C4E-7A20-237FEAF66B56}"/>
              </a:ext>
            </a:extLst>
          </p:cNvPr>
          <p:cNvPicPr>
            <a:picLocks noChangeAspect="1"/>
          </p:cNvPicPr>
          <p:nvPr/>
        </p:nvPicPr>
        <p:blipFill>
          <a:blip r:embed="rId4"/>
          <a:stretch>
            <a:fillRect/>
          </a:stretch>
        </p:blipFill>
        <p:spPr>
          <a:xfrm>
            <a:off x="7182125" y="4433825"/>
            <a:ext cx="390178" cy="426757"/>
          </a:xfrm>
          <a:prstGeom prst="rect">
            <a:avLst/>
          </a:prstGeom>
        </p:spPr>
      </p:pic>
      <p:sp>
        <p:nvSpPr>
          <p:cNvPr id="4" name="object 7">
            <a:extLst>
              <a:ext uri="{FF2B5EF4-FFF2-40B4-BE49-F238E27FC236}">
                <a16:creationId xmlns:a16="http://schemas.microsoft.com/office/drawing/2014/main" id="{3A6C88E7-80AB-21DA-18B8-BF1965906522}"/>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1"/>
        <p:cNvGrpSpPr/>
        <p:nvPr/>
      </p:nvGrpSpPr>
      <p:grpSpPr>
        <a:xfrm>
          <a:off x="0" y="0"/>
          <a:ext cx="0" cy="0"/>
          <a:chOff x="0" y="0"/>
          <a:chExt cx="0" cy="0"/>
        </a:xfrm>
      </p:grpSpPr>
      <p:pic>
        <p:nvPicPr>
          <p:cNvPr id="292" name="Google Shape;292;p57"/>
          <p:cNvPicPr preferRelativeResize="0"/>
          <p:nvPr/>
        </p:nvPicPr>
        <p:blipFill rotWithShape="1">
          <a:blip r:embed="rId3">
            <a:alphaModFix/>
          </a:blip>
          <a:srcRect l="-4292" r="-156"/>
          <a:stretch/>
        </p:blipFill>
        <p:spPr>
          <a:xfrm rot="-5400000">
            <a:off x="5447561" y="900155"/>
            <a:ext cx="1840776" cy="1502400"/>
          </a:xfrm>
          <a:prstGeom prst="rect">
            <a:avLst/>
          </a:prstGeom>
          <a:noFill/>
          <a:ln>
            <a:noFill/>
          </a:ln>
        </p:spPr>
      </p:pic>
      <p:sp>
        <p:nvSpPr>
          <p:cNvPr id="295" name="Google Shape;295;p57"/>
          <p:cNvSpPr txBox="1"/>
          <p:nvPr/>
        </p:nvSpPr>
        <p:spPr>
          <a:xfrm>
            <a:off x="689642" y="1447199"/>
            <a:ext cx="4078839" cy="156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Darker Grotesque Medium"/>
                <a:ea typeface="Darker Grotesque Medium"/>
                <a:cs typeface="Darker Grotesque Medium"/>
                <a:sym typeface="Darker Grotesque Medium"/>
              </a:rPr>
              <a:t>     Collaborative Content Creation Process:</a:t>
            </a:r>
          </a:p>
          <a:p>
            <a:pPr marL="0" lvl="0" indent="0" algn="l" rtl="0">
              <a:lnSpc>
                <a:spcPct val="115000"/>
              </a:lnSpc>
              <a:spcBef>
                <a:spcPts val="0"/>
              </a:spcBef>
              <a:spcAft>
                <a:spcPts val="0"/>
              </a:spcAft>
              <a:buNone/>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Clear Campaign Briefs: Provide influencers with comprehensive briefs containing campaign objectives, brand guidelines, content formats, key messages, and specific requirements to ensure effective communication of our goals.</a:t>
            </a:r>
          </a:p>
          <a:p>
            <a:pPr lvl="0" algn="l" rtl="0">
              <a:lnSpc>
                <a:spcPct val="115000"/>
              </a:lnSpc>
              <a:spcBef>
                <a:spcPts val="0"/>
              </a:spcBef>
              <a:spcAft>
                <a:spcPts val="0"/>
              </a:spcAft>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Embracing Influencers' Creativity: Encourage influencers to infuse their creativity and unique style into the campaign, resulting in authentic and engaging content that effectively engages target consumers and educates them about our new product.</a:t>
            </a:r>
          </a:p>
          <a:p>
            <a:pPr lvl="0" algn="l" rtl="0">
              <a:lnSpc>
                <a:spcPct val="115000"/>
              </a:lnSpc>
              <a:spcBef>
                <a:spcPts val="0"/>
              </a:spcBef>
              <a:spcAft>
                <a:spcPts val="0"/>
              </a:spcAft>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Brand Integration with Personal Style: Allow influencers to express their personal style while maintaining brand integration, enabling the creation of versatile influencer content that can be repurposed across marketing channels to maximize visibility and reach.</a:t>
            </a:r>
            <a:endParaRPr sz="1200" dirty="0">
              <a:solidFill>
                <a:schemeClr val="dk1"/>
              </a:solidFill>
              <a:latin typeface="Darker Grotesque Medium"/>
              <a:ea typeface="Darker Grotesque Medium"/>
              <a:cs typeface="Darker Grotesque Medium"/>
              <a:sym typeface="Darker Grotesque Medium"/>
            </a:endParaRPr>
          </a:p>
        </p:txBody>
      </p:sp>
      <p:sp>
        <p:nvSpPr>
          <p:cNvPr id="296" name="Google Shape;296;p57"/>
          <p:cNvSpPr/>
          <p:nvPr/>
        </p:nvSpPr>
        <p:spPr>
          <a:xfrm>
            <a:off x="6341125" y="378725"/>
            <a:ext cx="2464200" cy="4764600"/>
          </a:xfrm>
          <a:prstGeom prst="rect">
            <a:avLst/>
          </a:prstGeom>
          <a:solidFill>
            <a:srgbClr val="128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7"/>
          <p:cNvSpPr txBox="1"/>
          <p:nvPr/>
        </p:nvSpPr>
        <p:spPr>
          <a:xfrm>
            <a:off x="826242" y="811200"/>
            <a:ext cx="3922650" cy="54757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dirty="0">
                <a:latin typeface="Montserrat Light"/>
                <a:ea typeface="Montserrat Light"/>
                <a:cs typeface="Montserrat Light"/>
                <a:sym typeface="Montserrat Light"/>
              </a:rPr>
              <a:t>Campaign Execution</a:t>
            </a:r>
            <a:endParaRPr sz="2800" dirty="0">
              <a:latin typeface="Montserrat Light"/>
              <a:ea typeface="Montserrat Light"/>
              <a:cs typeface="Montserrat Light"/>
              <a:sym typeface="Montserrat Light"/>
            </a:endParaRPr>
          </a:p>
        </p:txBody>
      </p:sp>
      <p:cxnSp>
        <p:nvCxnSpPr>
          <p:cNvPr id="305" name="Google Shape;305;p57"/>
          <p:cNvCxnSpPr/>
          <p:nvPr/>
        </p:nvCxnSpPr>
        <p:spPr>
          <a:xfrm rot="10800000" flipH="1">
            <a:off x="652542" y="1025804"/>
            <a:ext cx="173700" cy="190500"/>
          </a:xfrm>
          <a:prstGeom prst="straightConnector1">
            <a:avLst/>
          </a:prstGeom>
          <a:noFill/>
          <a:ln w="38100" cap="flat" cmpd="sng">
            <a:solidFill>
              <a:schemeClr val="accent1"/>
            </a:solidFill>
            <a:prstDash val="solid"/>
            <a:round/>
            <a:headEnd type="none" w="med" len="med"/>
            <a:tailEnd type="none" w="med" len="med"/>
          </a:ln>
        </p:spPr>
      </p:cxnSp>
      <p:sp>
        <p:nvSpPr>
          <p:cNvPr id="3" name="object 7">
            <a:extLst>
              <a:ext uri="{FF2B5EF4-FFF2-40B4-BE49-F238E27FC236}">
                <a16:creationId xmlns:a16="http://schemas.microsoft.com/office/drawing/2014/main" id="{6A21930F-4B85-B50B-6C55-CC002243E912}"/>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1"/>
        <p:cNvGrpSpPr/>
        <p:nvPr/>
      </p:nvGrpSpPr>
      <p:grpSpPr>
        <a:xfrm>
          <a:off x="0" y="0"/>
          <a:ext cx="0" cy="0"/>
          <a:chOff x="0" y="0"/>
          <a:chExt cx="0" cy="0"/>
        </a:xfrm>
      </p:grpSpPr>
      <p:pic>
        <p:nvPicPr>
          <p:cNvPr id="322" name="Google Shape;322;p58"/>
          <p:cNvPicPr preferRelativeResize="0"/>
          <p:nvPr/>
        </p:nvPicPr>
        <p:blipFill rotWithShape="1">
          <a:blip r:embed="rId3">
            <a:alphaModFix/>
          </a:blip>
          <a:srcRect l="-4292" r="-156"/>
          <a:stretch/>
        </p:blipFill>
        <p:spPr>
          <a:xfrm rot="-5400000">
            <a:off x="5447561" y="900155"/>
            <a:ext cx="1840776" cy="1502400"/>
          </a:xfrm>
          <a:prstGeom prst="rect">
            <a:avLst/>
          </a:prstGeom>
          <a:noFill/>
          <a:ln>
            <a:noFill/>
          </a:ln>
        </p:spPr>
      </p:pic>
      <p:sp>
        <p:nvSpPr>
          <p:cNvPr id="325" name="Google Shape;325;p58"/>
          <p:cNvSpPr txBox="1"/>
          <p:nvPr/>
        </p:nvSpPr>
        <p:spPr>
          <a:xfrm>
            <a:off x="790961" y="1400857"/>
            <a:ext cx="3938374" cy="1521862"/>
          </a:xfrm>
          <a:prstGeom prst="rect">
            <a:avLst/>
          </a:prstGeom>
          <a:noFill/>
          <a:ln>
            <a:noFill/>
          </a:ln>
        </p:spPr>
        <p:txBody>
          <a:bodyPr spcFirstLastPara="1" wrap="square" lIns="91425" tIns="91425" rIns="91425" bIns="91425" anchor="t" anchorCtr="0">
            <a:noAutofit/>
          </a:bodyPr>
          <a:lstStyle/>
          <a:p>
            <a:pPr lvl="0" algn="l" rtl="0">
              <a:lnSpc>
                <a:spcPct val="115000"/>
              </a:lnSpc>
              <a:spcBef>
                <a:spcPts val="0"/>
              </a:spcBef>
              <a:spcAft>
                <a:spcPts val="0"/>
              </a:spcAft>
            </a:pPr>
            <a:r>
              <a:rPr lang="en-US" sz="1200" dirty="0">
                <a:solidFill>
                  <a:schemeClr val="dk1"/>
                </a:solidFill>
                <a:latin typeface="Darker Grotesque Medium"/>
                <a:ea typeface="Darker Grotesque Medium"/>
                <a:cs typeface="Darker Grotesque Medium"/>
                <a:sym typeface="Darker Grotesque Medium"/>
              </a:rPr>
              <a:t>Robust metrics to measure campaign effectiveness:</a:t>
            </a:r>
          </a:p>
          <a:p>
            <a:pPr marL="171450" lvl="0" indent="-171450" algn="l" rtl="0">
              <a:lnSpc>
                <a:spcPct val="115000"/>
              </a:lnSpc>
              <a:spcBef>
                <a:spcPts val="0"/>
              </a:spcBef>
              <a:spcAft>
                <a:spcPts val="0"/>
              </a:spcAft>
              <a:buFont typeface="Arial" panose="020B0604020202020204" pitchFamily="34" charset="0"/>
              <a:buChar char="•"/>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Reach: Track impressions, views, and overall audience reach to evaluate the campaign's success in increasing brand visibility and driving consumer awareness.</a:t>
            </a:r>
          </a:p>
          <a:p>
            <a:pPr marL="171450" lvl="0" indent="-171450" algn="l" rtl="0">
              <a:lnSpc>
                <a:spcPct val="115000"/>
              </a:lnSpc>
              <a:spcBef>
                <a:spcPts val="0"/>
              </a:spcBef>
              <a:spcAft>
                <a:spcPts val="0"/>
              </a:spcAft>
              <a:buFont typeface="Arial" panose="020B0604020202020204" pitchFamily="34" charset="0"/>
              <a:buChar char="•"/>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Engagement: Monitor likes, comments, shares, and overall engagement rates to measure the level of audience interaction and assess the campaign's effectiveness in engaging target consumers and educating them about our new product.</a:t>
            </a:r>
          </a:p>
          <a:p>
            <a:pPr marL="171450" lvl="0" indent="-171450" algn="l" rtl="0">
              <a:lnSpc>
                <a:spcPct val="115000"/>
              </a:lnSpc>
              <a:spcBef>
                <a:spcPts val="0"/>
              </a:spcBef>
              <a:spcAft>
                <a:spcPts val="0"/>
              </a:spcAft>
              <a:buFont typeface="Arial" panose="020B0604020202020204" pitchFamily="34" charset="0"/>
              <a:buChar char="•"/>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Conversions: Measure click-through rates, website traffic, and conversion rates to determine the campaign's impact on increasing sales and driving conversions.</a:t>
            </a:r>
            <a:endParaRPr sz="1200" dirty="0">
              <a:solidFill>
                <a:schemeClr val="dk1"/>
              </a:solidFill>
              <a:latin typeface="Darker Grotesque Medium"/>
              <a:ea typeface="Darker Grotesque Medium"/>
              <a:cs typeface="Darker Grotesque Medium"/>
              <a:sym typeface="Darker Grotesque Medium"/>
            </a:endParaRPr>
          </a:p>
        </p:txBody>
      </p:sp>
      <p:sp>
        <p:nvSpPr>
          <p:cNvPr id="326" name="Google Shape;326;p58"/>
          <p:cNvSpPr/>
          <p:nvPr/>
        </p:nvSpPr>
        <p:spPr>
          <a:xfrm>
            <a:off x="6341125" y="378725"/>
            <a:ext cx="2464200" cy="4764600"/>
          </a:xfrm>
          <a:prstGeom prst="rect">
            <a:avLst/>
          </a:prstGeom>
          <a:solidFill>
            <a:srgbClr val="128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7" name="Google Shape;327;p58"/>
          <p:cNvPicPr preferRelativeResize="0"/>
          <p:nvPr/>
        </p:nvPicPr>
        <p:blipFill rotWithShape="1">
          <a:blip r:embed="rId4">
            <a:alphaModFix/>
          </a:blip>
          <a:srcRect/>
          <a:stretch/>
        </p:blipFill>
        <p:spPr>
          <a:xfrm>
            <a:off x="4897725" y="1764023"/>
            <a:ext cx="2012774" cy="3019899"/>
          </a:xfrm>
          <a:prstGeom prst="rect">
            <a:avLst/>
          </a:prstGeom>
          <a:noFill/>
          <a:ln>
            <a:noFill/>
          </a:ln>
        </p:spPr>
      </p:pic>
      <p:sp>
        <p:nvSpPr>
          <p:cNvPr id="328" name="Google Shape;328;p58"/>
          <p:cNvSpPr txBox="1"/>
          <p:nvPr/>
        </p:nvSpPr>
        <p:spPr>
          <a:xfrm>
            <a:off x="909300" y="562126"/>
            <a:ext cx="4191403"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dirty="0">
                <a:latin typeface="Montserrat Light"/>
                <a:ea typeface="Montserrat Light"/>
                <a:cs typeface="Montserrat Light"/>
                <a:sym typeface="Montserrat Light"/>
              </a:rPr>
              <a:t>Performance Tracking</a:t>
            </a:r>
            <a:endParaRPr sz="2400" dirty="0">
              <a:latin typeface="Montserrat Light"/>
              <a:ea typeface="Montserrat Light"/>
              <a:cs typeface="Montserrat Light"/>
              <a:sym typeface="Montserrat Light"/>
            </a:endParaRPr>
          </a:p>
        </p:txBody>
      </p:sp>
      <p:cxnSp>
        <p:nvCxnSpPr>
          <p:cNvPr id="329" name="Google Shape;329;p58"/>
          <p:cNvCxnSpPr/>
          <p:nvPr/>
        </p:nvCxnSpPr>
        <p:spPr>
          <a:xfrm rot="10800000" flipH="1">
            <a:off x="704112" y="809926"/>
            <a:ext cx="173700" cy="190500"/>
          </a:xfrm>
          <a:prstGeom prst="straightConnector1">
            <a:avLst/>
          </a:prstGeom>
          <a:noFill/>
          <a:ln w="38100" cap="flat" cmpd="sng">
            <a:solidFill>
              <a:schemeClr val="accent1"/>
            </a:solidFill>
            <a:prstDash val="solid"/>
            <a:round/>
            <a:headEnd type="none" w="med" len="med"/>
            <a:tailEnd type="none" w="med" len="med"/>
          </a:ln>
        </p:spPr>
      </p:cxnSp>
      <p:grpSp>
        <p:nvGrpSpPr>
          <p:cNvPr id="330" name="Google Shape;330;p58"/>
          <p:cNvGrpSpPr/>
          <p:nvPr/>
        </p:nvGrpSpPr>
        <p:grpSpPr>
          <a:xfrm>
            <a:off x="7168987" y="593499"/>
            <a:ext cx="1390138" cy="742078"/>
            <a:chOff x="4237950" y="671100"/>
            <a:chExt cx="1390138" cy="742078"/>
          </a:xfrm>
        </p:grpSpPr>
        <p:sp>
          <p:nvSpPr>
            <p:cNvPr id="331" name="Google Shape;331;p58"/>
            <p:cNvSpPr txBox="1"/>
            <p:nvPr/>
          </p:nvSpPr>
          <p:spPr>
            <a:xfrm>
              <a:off x="4251088" y="6711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#K</a:t>
              </a:r>
              <a:endParaRPr sz="3000" b="1" dirty="0">
                <a:solidFill>
                  <a:schemeClr val="bg2">
                    <a:lumMod val="25000"/>
                  </a:schemeClr>
                </a:solidFill>
                <a:latin typeface="Montserrat"/>
                <a:ea typeface="Montserrat"/>
                <a:cs typeface="Montserrat"/>
                <a:sym typeface="Montserrat"/>
              </a:endParaRPr>
            </a:p>
          </p:txBody>
        </p:sp>
        <p:sp>
          <p:nvSpPr>
            <p:cNvPr id="332" name="Google Shape;332;p58"/>
            <p:cNvSpPr txBox="1"/>
            <p:nvPr/>
          </p:nvSpPr>
          <p:spPr>
            <a:xfrm>
              <a:off x="4237950" y="10846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Creators</a:t>
              </a:r>
              <a:endParaRPr sz="900" dirty="0">
                <a:solidFill>
                  <a:schemeClr val="bg2">
                    <a:lumMod val="25000"/>
                  </a:schemeClr>
                </a:solidFill>
                <a:latin typeface="Montserrat"/>
                <a:ea typeface="Montserrat"/>
                <a:cs typeface="Montserrat"/>
                <a:sym typeface="Montserrat"/>
              </a:endParaRPr>
            </a:p>
          </p:txBody>
        </p:sp>
      </p:grpSp>
      <p:grpSp>
        <p:nvGrpSpPr>
          <p:cNvPr id="333" name="Google Shape;333;p58"/>
          <p:cNvGrpSpPr/>
          <p:nvPr/>
        </p:nvGrpSpPr>
        <p:grpSpPr>
          <a:xfrm>
            <a:off x="7168987" y="1279299"/>
            <a:ext cx="1390138" cy="742078"/>
            <a:chOff x="4237950" y="518700"/>
            <a:chExt cx="1390138" cy="742078"/>
          </a:xfrm>
        </p:grpSpPr>
        <p:sp>
          <p:nvSpPr>
            <p:cNvPr id="334" name="Google Shape;334;p58"/>
            <p:cNvSpPr txBox="1"/>
            <p:nvPr/>
          </p:nvSpPr>
          <p:spPr>
            <a:xfrm>
              <a:off x="4251088" y="5187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335" name="Google Shape;335;p58"/>
            <p:cNvSpPr txBox="1"/>
            <p:nvPr/>
          </p:nvSpPr>
          <p:spPr>
            <a:xfrm>
              <a:off x="4237950" y="9322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Posts</a:t>
              </a:r>
              <a:endParaRPr sz="900" dirty="0">
                <a:solidFill>
                  <a:schemeClr val="bg2">
                    <a:lumMod val="25000"/>
                  </a:schemeClr>
                </a:solidFill>
                <a:latin typeface="Montserrat"/>
                <a:ea typeface="Montserrat"/>
                <a:cs typeface="Montserrat"/>
                <a:sym typeface="Montserrat"/>
              </a:endParaRPr>
            </a:p>
          </p:txBody>
        </p:sp>
      </p:grpSp>
      <p:grpSp>
        <p:nvGrpSpPr>
          <p:cNvPr id="336" name="Google Shape;336;p58"/>
          <p:cNvGrpSpPr/>
          <p:nvPr/>
        </p:nvGrpSpPr>
        <p:grpSpPr>
          <a:xfrm>
            <a:off x="7168987" y="3432249"/>
            <a:ext cx="1390138" cy="742078"/>
            <a:chOff x="4237950" y="137700"/>
            <a:chExt cx="1390138" cy="742078"/>
          </a:xfrm>
        </p:grpSpPr>
        <p:sp>
          <p:nvSpPr>
            <p:cNvPr id="337" name="Google Shape;337;p58"/>
            <p:cNvSpPr txBox="1"/>
            <p:nvPr/>
          </p:nvSpPr>
          <p:spPr>
            <a:xfrm>
              <a:off x="4251088" y="1377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338" name="Google Shape;338;p58"/>
            <p:cNvSpPr txBox="1"/>
            <p:nvPr/>
          </p:nvSpPr>
          <p:spPr>
            <a:xfrm>
              <a:off x="4237950" y="5512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Pieces of Content</a:t>
              </a:r>
              <a:endParaRPr sz="900" dirty="0">
                <a:solidFill>
                  <a:schemeClr val="bg2">
                    <a:lumMod val="25000"/>
                  </a:schemeClr>
                </a:solidFill>
                <a:latin typeface="Montserrat"/>
                <a:ea typeface="Montserrat"/>
                <a:cs typeface="Montserrat"/>
                <a:sym typeface="Montserrat"/>
              </a:endParaRPr>
            </a:p>
          </p:txBody>
        </p:sp>
      </p:grpSp>
      <p:grpSp>
        <p:nvGrpSpPr>
          <p:cNvPr id="339" name="Google Shape;339;p58"/>
          <p:cNvGrpSpPr/>
          <p:nvPr/>
        </p:nvGrpSpPr>
        <p:grpSpPr>
          <a:xfrm>
            <a:off x="7168987" y="4159399"/>
            <a:ext cx="1390138" cy="742078"/>
            <a:chOff x="4237950" y="747300"/>
            <a:chExt cx="1390138" cy="742078"/>
          </a:xfrm>
        </p:grpSpPr>
        <p:sp>
          <p:nvSpPr>
            <p:cNvPr id="340" name="Google Shape;340;p58"/>
            <p:cNvSpPr txBox="1"/>
            <p:nvPr/>
          </p:nvSpPr>
          <p:spPr>
            <a:xfrm>
              <a:off x="4251088" y="7473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341" name="Google Shape;341;p58"/>
            <p:cNvSpPr txBox="1"/>
            <p:nvPr/>
          </p:nvSpPr>
          <p:spPr>
            <a:xfrm>
              <a:off x="4237950" y="11608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Production Costs Saved</a:t>
              </a:r>
              <a:endParaRPr sz="900" dirty="0">
                <a:solidFill>
                  <a:schemeClr val="bg2">
                    <a:lumMod val="25000"/>
                  </a:schemeClr>
                </a:solidFill>
                <a:latin typeface="Montserrat"/>
                <a:ea typeface="Montserrat"/>
                <a:cs typeface="Montserrat"/>
                <a:sym typeface="Montserrat"/>
              </a:endParaRPr>
            </a:p>
          </p:txBody>
        </p:sp>
      </p:grpSp>
      <p:grpSp>
        <p:nvGrpSpPr>
          <p:cNvPr id="342" name="Google Shape;342;p58"/>
          <p:cNvGrpSpPr/>
          <p:nvPr/>
        </p:nvGrpSpPr>
        <p:grpSpPr>
          <a:xfrm>
            <a:off x="7169016" y="1904876"/>
            <a:ext cx="532504" cy="742077"/>
            <a:chOff x="4237947" y="671101"/>
            <a:chExt cx="424915" cy="742077"/>
          </a:xfrm>
        </p:grpSpPr>
        <p:sp>
          <p:nvSpPr>
            <p:cNvPr id="343" name="Google Shape;343;p58"/>
            <p:cNvSpPr txBox="1"/>
            <p:nvPr/>
          </p:nvSpPr>
          <p:spPr>
            <a:xfrm>
              <a:off x="4241962" y="671101"/>
              <a:ext cx="4209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dirty="0">
                  <a:solidFill>
                    <a:schemeClr val="bg2">
                      <a:lumMod val="25000"/>
                    </a:schemeClr>
                  </a:solidFill>
                  <a:latin typeface="Montserrat"/>
                  <a:ea typeface="Montserrat"/>
                  <a:cs typeface="Montserrat"/>
                  <a:sym typeface="Montserrat"/>
                </a:rPr>
                <a:t>#</a:t>
              </a:r>
              <a:endParaRPr sz="1600" b="1" dirty="0">
                <a:solidFill>
                  <a:schemeClr val="bg2">
                    <a:lumMod val="25000"/>
                  </a:schemeClr>
                </a:solidFill>
                <a:latin typeface="Montserrat"/>
                <a:ea typeface="Montserrat"/>
                <a:cs typeface="Montserrat"/>
                <a:sym typeface="Montserrat"/>
              </a:endParaRPr>
            </a:p>
          </p:txBody>
        </p:sp>
        <p:sp>
          <p:nvSpPr>
            <p:cNvPr id="344" name="Google Shape;344;p58"/>
            <p:cNvSpPr txBox="1"/>
            <p:nvPr/>
          </p:nvSpPr>
          <p:spPr>
            <a:xfrm>
              <a:off x="4237947" y="1084678"/>
              <a:ext cx="4209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Pins</a:t>
              </a:r>
              <a:endParaRPr sz="900" dirty="0">
                <a:solidFill>
                  <a:schemeClr val="bg2">
                    <a:lumMod val="25000"/>
                  </a:schemeClr>
                </a:solidFill>
                <a:latin typeface="Montserrat"/>
                <a:ea typeface="Montserrat"/>
                <a:cs typeface="Montserrat"/>
                <a:sym typeface="Montserrat"/>
              </a:endParaRPr>
            </a:p>
          </p:txBody>
        </p:sp>
      </p:grpSp>
      <p:grpSp>
        <p:nvGrpSpPr>
          <p:cNvPr id="345" name="Google Shape;345;p58"/>
          <p:cNvGrpSpPr/>
          <p:nvPr/>
        </p:nvGrpSpPr>
        <p:grpSpPr>
          <a:xfrm>
            <a:off x="7852358" y="1891938"/>
            <a:ext cx="706800" cy="742075"/>
            <a:chOff x="4237934" y="594901"/>
            <a:chExt cx="706800" cy="742075"/>
          </a:xfrm>
        </p:grpSpPr>
        <p:sp>
          <p:nvSpPr>
            <p:cNvPr id="346" name="Google Shape;346;p58"/>
            <p:cNvSpPr txBox="1"/>
            <p:nvPr/>
          </p:nvSpPr>
          <p:spPr>
            <a:xfrm>
              <a:off x="4241962" y="594901"/>
              <a:ext cx="4209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dirty="0">
                  <a:solidFill>
                    <a:schemeClr val="bg2">
                      <a:lumMod val="25000"/>
                    </a:schemeClr>
                  </a:solidFill>
                  <a:latin typeface="Montserrat"/>
                  <a:ea typeface="Montserrat"/>
                  <a:cs typeface="Montserrat"/>
                  <a:sym typeface="Montserrat"/>
                </a:rPr>
                <a:t>#</a:t>
              </a:r>
              <a:endParaRPr sz="1600" b="1" dirty="0">
                <a:solidFill>
                  <a:schemeClr val="bg2">
                    <a:lumMod val="25000"/>
                  </a:schemeClr>
                </a:solidFill>
                <a:latin typeface="Montserrat"/>
                <a:ea typeface="Montserrat"/>
                <a:cs typeface="Montserrat"/>
                <a:sym typeface="Montserrat"/>
              </a:endParaRPr>
            </a:p>
          </p:txBody>
        </p:sp>
        <p:sp>
          <p:nvSpPr>
            <p:cNvPr id="347" name="Google Shape;347;p58"/>
            <p:cNvSpPr txBox="1"/>
            <p:nvPr/>
          </p:nvSpPr>
          <p:spPr>
            <a:xfrm>
              <a:off x="4237934" y="1008476"/>
              <a:ext cx="7068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Blogs</a:t>
              </a:r>
              <a:endParaRPr sz="900" dirty="0">
                <a:solidFill>
                  <a:schemeClr val="bg2">
                    <a:lumMod val="25000"/>
                  </a:schemeClr>
                </a:solidFill>
                <a:latin typeface="Montserrat"/>
                <a:ea typeface="Montserrat"/>
                <a:cs typeface="Montserrat"/>
                <a:sym typeface="Montserrat"/>
              </a:endParaRPr>
            </a:p>
          </p:txBody>
        </p:sp>
      </p:grpSp>
      <p:grpSp>
        <p:nvGrpSpPr>
          <p:cNvPr id="348" name="Google Shape;348;p58"/>
          <p:cNvGrpSpPr/>
          <p:nvPr/>
        </p:nvGrpSpPr>
        <p:grpSpPr>
          <a:xfrm>
            <a:off x="7168951" y="2583238"/>
            <a:ext cx="532500" cy="742088"/>
            <a:chOff x="4237952" y="671101"/>
            <a:chExt cx="532500" cy="742088"/>
          </a:xfrm>
        </p:grpSpPr>
        <p:sp>
          <p:nvSpPr>
            <p:cNvPr id="349" name="Google Shape;349;p58"/>
            <p:cNvSpPr txBox="1"/>
            <p:nvPr/>
          </p:nvSpPr>
          <p:spPr>
            <a:xfrm>
              <a:off x="4241962" y="671101"/>
              <a:ext cx="4209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dirty="0">
                  <a:solidFill>
                    <a:schemeClr val="bg2">
                      <a:lumMod val="25000"/>
                    </a:schemeClr>
                  </a:solidFill>
                  <a:latin typeface="Montserrat"/>
                  <a:ea typeface="Montserrat"/>
                  <a:cs typeface="Montserrat"/>
                  <a:sym typeface="Montserrat"/>
                </a:rPr>
                <a:t>#</a:t>
              </a:r>
              <a:endParaRPr sz="1600" b="1" dirty="0">
                <a:solidFill>
                  <a:schemeClr val="bg2">
                    <a:lumMod val="25000"/>
                  </a:schemeClr>
                </a:solidFill>
                <a:latin typeface="Montserrat"/>
                <a:ea typeface="Montserrat"/>
                <a:cs typeface="Montserrat"/>
                <a:sym typeface="Montserrat"/>
              </a:endParaRPr>
            </a:p>
          </p:txBody>
        </p:sp>
        <p:sp>
          <p:nvSpPr>
            <p:cNvPr id="350" name="Google Shape;350;p58"/>
            <p:cNvSpPr txBox="1"/>
            <p:nvPr/>
          </p:nvSpPr>
          <p:spPr>
            <a:xfrm>
              <a:off x="4237952" y="1084689"/>
              <a:ext cx="5325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IG Posts</a:t>
              </a:r>
              <a:endParaRPr sz="900" dirty="0">
                <a:solidFill>
                  <a:schemeClr val="bg2">
                    <a:lumMod val="25000"/>
                  </a:schemeClr>
                </a:solidFill>
                <a:latin typeface="Montserrat"/>
                <a:ea typeface="Montserrat"/>
                <a:cs typeface="Montserrat"/>
                <a:sym typeface="Montserrat"/>
              </a:endParaRPr>
            </a:p>
          </p:txBody>
        </p:sp>
      </p:grpSp>
      <p:grpSp>
        <p:nvGrpSpPr>
          <p:cNvPr id="351" name="Google Shape;351;p58"/>
          <p:cNvGrpSpPr/>
          <p:nvPr/>
        </p:nvGrpSpPr>
        <p:grpSpPr>
          <a:xfrm>
            <a:off x="7852333" y="2570313"/>
            <a:ext cx="706800" cy="742075"/>
            <a:chOff x="4237934" y="594901"/>
            <a:chExt cx="706800" cy="742075"/>
          </a:xfrm>
        </p:grpSpPr>
        <p:sp>
          <p:nvSpPr>
            <p:cNvPr id="352" name="Google Shape;352;p58"/>
            <p:cNvSpPr txBox="1"/>
            <p:nvPr/>
          </p:nvSpPr>
          <p:spPr>
            <a:xfrm>
              <a:off x="4241962" y="594901"/>
              <a:ext cx="4209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dirty="0">
                  <a:solidFill>
                    <a:schemeClr val="bg2">
                      <a:lumMod val="25000"/>
                    </a:schemeClr>
                  </a:solidFill>
                  <a:latin typeface="Montserrat"/>
                  <a:ea typeface="Montserrat"/>
                  <a:cs typeface="Montserrat"/>
                  <a:sym typeface="Montserrat"/>
                </a:rPr>
                <a:t>#</a:t>
              </a:r>
              <a:endParaRPr sz="1600" b="1" dirty="0">
                <a:solidFill>
                  <a:schemeClr val="bg2">
                    <a:lumMod val="25000"/>
                  </a:schemeClr>
                </a:solidFill>
                <a:latin typeface="Montserrat"/>
                <a:ea typeface="Montserrat"/>
                <a:cs typeface="Montserrat"/>
                <a:sym typeface="Montserrat"/>
              </a:endParaRPr>
            </a:p>
          </p:txBody>
        </p:sp>
        <p:sp>
          <p:nvSpPr>
            <p:cNvPr id="353" name="Google Shape;353;p58"/>
            <p:cNvSpPr txBox="1"/>
            <p:nvPr/>
          </p:nvSpPr>
          <p:spPr>
            <a:xfrm>
              <a:off x="4237934" y="1008476"/>
              <a:ext cx="7068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IG Stories</a:t>
              </a:r>
              <a:endParaRPr sz="900" dirty="0">
                <a:solidFill>
                  <a:schemeClr val="bg2">
                    <a:lumMod val="25000"/>
                  </a:schemeClr>
                </a:solidFill>
                <a:latin typeface="Montserrat"/>
                <a:ea typeface="Montserrat"/>
                <a:cs typeface="Montserrat"/>
                <a:sym typeface="Montserrat"/>
              </a:endParaRPr>
            </a:p>
          </p:txBody>
        </p:sp>
      </p:grpSp>
      <p:sp>
        <p:nvSpPr>
          <p:cNvPr id="2" name="object 7">
            <a:extLst>
              <a:ext uri="{FF2B5EF4-FFF2-40B4-BE49-F238E27FC236}">
                <a16:creationId xmlns:a16="http://schemas.microsoft.com/office/drawing/2014/main" id="{DFF1FDD9-EA87-320E-975A-15B287E0105A}"/>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7"/>
        <p:cNvGrpSpPr/>
        <p:nvPr/>
      </p:nvGrpSpPr>
      <p:grpSpPr>
        <a:xfrm>
          <a:off x="0" y="0"/>
          <a:ext cx="0" cy="0"/>
          <a:chOff x="0" y="0"/>
          <a:chExt cx="0" cy="0"/>
        </a:xfrm>
      </p:grpSpPr>
      <p:pic>
        <p:nvPicPr>
          <p:cNvPr id="358" name="Google Shape;358;p59"/>
          <p:cNvPicPr preferRelativeResize="0"/>
          <p:nvPr/>
        </p:nvPicPr>
        <p:blipFill rotWithShape="1">
          <a:blip r:embed="rId3">
            <a:alphaModFix/>
          </a:blip>
          <a:srcRect l="-4292" r="-156"/>
          <a:stretch/>
        </p:blipFill>
        <p:spPr>
          <a:xfrm rot="-5400000">
            <a:off x="5447561" y="900155"/>
            <a:ext cx="1840776" cy="1502400"/>
          </a:xfrm>
          <a:prstGeom prst="rect">
            <a:avLst/>
          </a:prstGeom>
          <a:noFill/>
          <a:ln>
            <a:noFill/>
          </a:ln>
        </p:spPr>
      </p:pic>
      <p:sp>
        <p:nvSpPr>
          <p:cNvPr id="361" name="Google Shape;361;p59"/>
          <p:cNvSpPr txBox="1"/>
          <p:nvPr/>
        </p:nvSpPr>
        <p:spPr>
          <a:xfrm>
            <a:off x="912099" y="1773387"/>
            <a:ext cx="3714000" cy="156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Darker Grotesque Medium"/>
                <a:ea typeface="Darker Grotesque Medium"/>
                <a:cs typeface="Darker Grotesque Medium"/>
                <a:sym typeface="Darker Grotesque Medium"/>
              </a:rPr>
              <a:t>Continuous monitoring and optimization:</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Real-time performance tracking: Monitor campaign performance in real-time to identify top-performing influencers and content, enabling swift adjustments and optimization.</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Adjustments based on data insights: Use campaign analytics and data-driven insights to identify areas of improvement, and optimize targeting, content strategies, and influencer partnerships for enhanced results.</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Iterative improvement to maximize ROI: Implement iterative changes throughout the campaign duration to maximize ROI by leveraging insights gained from ongoing performance analysis.</a:t>
            </a:r>
            <a:endParaRPr sz="1200" dirty="0">
              <a:solidFill>
                <a:schemeClr val="dk1"/>
              </a:solidFill>
              <a:latin typeface="Darker Grotesque Medium"/>
              <a:ea typeface="Darker Grotesque Medium"/>
              <a:cs typeface="Darker Grotesque Medium"/>
              <a:sym typeface="Darker Grotesque Medium"/>
            </a:endParaRPr>
          </a:p>
        </p:txBody>
      </p:sp>
      <p:sp>
        <p:nvSpPr>
          <p:cNvPr id="362" name="Google Shape;362;p59"/>
          <p:cNvSpPr/>
          <p:nvPr/>
        </p:nvSpPr>
        <p:spPr>
          <a:xfrm>
            <a:off x="6341125" y="1011200"/>
            <a:ext cx="2464200" cy="4132200"/>
          </a:xfrm>
          <a:prstGeom prst="rect">
            <a:avLst/>
          </a:prstGeom>
          <a:solidFill>
            <a:srgbClr val="128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3" name="Google Shape;363;p59"/>
          <p:cNvPicPr preferRelativeResize="0"/>
          <p:nvPr/>
        </p:nvPicPr>
        <p:blipFill>
          <a:blip r:embed="rId4">
            <a:extLst>
              <a:ext uri="{837473B0-CC2E-450A-ABE3-18F120FF3D39}">
                <a1611:picAttrSrcUrl xmlns:a1611="http://schemas.microsoft.com/office/drawing/2016/11/main" r:id="rId5"/>
              </a:ext>
            </a:extLst>
          </a:blip>
          <a:srcRect/>
          <a:stretch/>
        </p:blipFill>
        <p:spPr>
          <a:xfrm>
            <a:off x="4897725" y="1686361"/>
            <a:ext cx="2012774" cy="2845595"/>
          </a:xfrm>
          <a:prstGeom prst="rect">
            <a:avLst/>
          </a:prstGeom>
          <a:noFill/>
          <a:ln>
            <a:noFill/>
          </a:ln>
        </p:spPr>
      </p:pic>
      <p:grpSp>
        <p:nvGrpSpPr>
          <p:cNvPr id="364" name="Google Shape;364;p59"/>
          <p:cNvGrpSpPr/>
          <p:nvPr/>
        </p:nvGrpSpPr>
        <p:grpSpPr>
          <a:xfrm>
            <a:off x="7168987" y="3603211"/>
            <a:ext cx="1390138" cy="742078"/>
            <a:chOff x="4237950" y="809925"/>
            <a:chExt cx="1390138" cy="742078"/>
          </a:xfrm>
        </p:grpSpPr>
        <p:sp>
          <p:nvSpPr>
            <p:cNvPr id="365" name="Google Shape;365;p59"/>
            <p:cNvSpPr txBox="1"/>
            <p:nvPr/>
          </p:nvSpPr>
          <p:spPr>
            <a:xfrm>
              <a:off x="4251088" y="809925"/>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366" name="Google Shape;366;p59"/>
            <p:cNvSpPr txBox="1"/>
            <p:nvPr/>
          </p:nvSpPr>
          <p:spPr>
            <a:xfrm>
              <a:off x="4237950" y="1223503"/>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Revenue in Sales</a:t>
              </a:r>
              <a:endParaRPr sz="900" dirty="0">
                <a:solidFill>
                  <a:schemeClr val="bg2">
                    <a:lumMod val="25000"/>
                  </a:schemeClr>
                </a:solidFill>
                <a:latin typeface="Montserrat"/>
                <a:ea typeface="Montserrat"/>
                <a:cs typeface="Montserrat"/>
                <a:sym typeface="Montserrat"/>
              </a:endParaRPr>
            </a:p>
          </p:txBody>
        </p:sp>
      </p:grpSp>
      <p:sp>
        <p:nvSpPr>
          <p:cNvPr id="367" name="Google Shape;367;p59"/>
          <p:cNvSpPr txBox="1"/>
          <p:nvPr/>
        </p:nvSpPr>
        <p:spPr>
          <a:xfrm>
            <a:off x="930863" y="1087287"/>
            <a:ext cx="3903886"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dirty="0">
                <a:latin typeface="Montserrat Light"/>
                <a:ea typeface="Montserrat Light"/>
                <a:cs typeface="Montserrat Light"/>
                <a:sym typeface="Montserrat Light"/>
              </a:rPr>
              <a:t>Campaign Optimization</a:t>
            </a:r>
            <a:endParaRPr sz="2400" dirty="0">
              <a:latin typeface="Montserrat Light"/>
              <a:ea typeface="Montserrat Light"/>
              <a:cs typeface="Montserrat Light"/>
              <a:sym typeface="Montserrat Light"/>
            </a:endParaRPr>
          </a:p>
        </p:txBody>
      </p:sp>
      <p:cxnSp>
        <p:nvCxnSpPr>
          <p:cNvPr id="368" name="Google Shape;368;p59"/>
          <p:cNvCxnSpPr/>
          <p:nvPr/>
        </p:nvCxnSpPr>
        <p:spPr>
          <a:xfrm rot="10800000" flipH="1">
            <a:off x="593888" y="1395588"/>
            <a:ext cx="173700" cy="190500"/>
          </a:xfrm>
          <a:prstGeom prst="straightConnector1">
            <a:avLst/>
          </a:prstGeom>
          <a:noFill/>
          <a:ln w="38100" cap="flat" cmpd="sng">
            <a:solidFill>
              <a:schemeClr val="accent1"/>
            </a:solidFill>
            <a:prstDash val="solid"/>
            <a:round/>
            <a:headEnd type="none" w="med" len="med"/>
            <a:tailEnd type="none" w="med" len="med"/>
          </a:ln>
        </p:spPr>
      </p:cxnSp>
      <p:grpSp>
        <p:nvGrpSpPr>
          <p:cNvPr id="369" name="Google Shape;369;p59"/>
          <p:cNvGrpSpPr/>
          <p:nvPr/>
        </p:nvGrpSpPr>
        <p:grpSpPr>
          <a:xfrm>
            <a:off x="7168987" y="1686361"/>
            <a:ext cx="1390138" cy="742078"/>
            <a:chOff x="4237950" y="747300"/>
            <a:chExt cx="1390138" cy="742078"/>
          </a:xfrm>
        </p:grpSpPr>
        <p:sp>
          <p:nvSpPr>
            <p:cNvPr id="370" name="Google Shape;370;p59"/>
            <p:cNvSpPr txBox="1"/>
            <p:nvPr/>
          </p:nvSpPr>
          <p:spPr>
            <a:xfrm>
              <a:off x="4251088" y="7473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371" name="Google Shape;371;p59"/>
            <p:cNvSpPr txBox="1"/>
            <p:nvPr/>
          </p:nvSpPr>
          <p:spPr>
            <a:xfrm>
              <a:off x="4237950" y="11608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Promo Codes Distributed</a:t>
              </a:r>
              <a:endParaRPr sz="900" dirty="0">
                <a:solidFill>
                  <a:schemeClr val="bg2">
                    <a:lumMod val="25000"/>
                  </a:schemeClr>
                </a:solidFill>
                <a:latin typeface="Montserrat"/>
                <a:ea typeface="Montserrat"/>
                <a:cs typeface="Montserrat"/>
                <a:sym typeface="Montserrat"/>
              </a:endParaRPr>
            </a:p>
          </p:txBody>
        </p:sp>
      </p:grpSp>
      <p:grpSp>
        <p:nvGrpSpPr>
          <p:cNvPr id="372" name="Google Shape;372;p59"/>
          <p:cNvGrpSpPr/>
          <p:nvPr/>
        </p:nvGrpSpPr>
        <p:grpSpPr>
          <a:xfrm>
            <a:off x="7168987" y="2710136"/>
            <a:ext cx="1390138" cy="742078"/>
            <a:chOff x="4237950" y="747300"/>
            <a:chExt cx="1390138" cy="742078"/>
          </a:xfrm>
        </p:grpSpPr>
        <p:sp>
          <p:nvSpPr>
            <p:cNvPr id="373" name="Google Shape;373;p59"/>
            <p:cNvSpPr txBox="1"/>
            <p:nvPr/>
          </p:nvSpPr>
          <p:spPr>
            <a:xfrm>
              <a:off x="4251088" y="7473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374" name="Google Shape;374;p59"/>
            <p:cNvSpPr txBox="1"/>
            <p:nvPr/>
          </p:nvSpPr>
          <p:spPr>
            <a:xfrm>
              <a:off x="4237950" y="11608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Number of Sales</a:t>
              </a:r>
              <a:endParaRPr sz="900" dirty="0">
                <a:solidFill>
                  <a:schemeClr val="bg2">
                    <a:lumMod val="25000"/>
                  </a:schemeClr>
                </a:solidFill>
                <a:latin typeface="Montserrat"/>
                <a:ea typeface="Montserrat"/>
                <a:cs typeface="Montserrat"/>
                <a:sym typeface="Montserrat"/>
              </a:endParaRPr>
            </a:p>
          </p:txBody>
        </p:sp>
      </p:grpSp>
      <p:sp>
        <p:nvSpPr>
          <p:cNvPr id="2" name="object 7">
            <a:extLst>
              <a:ext uri="{FF2B5EF4-FFF2-40B4-BE49-F238E27FC236}">
                <a16:creationId xmlns:a16="http://schemas.microsoft.com/office/drawing/2014/main" id="{7189C4DA-B825-101B-E066-8C260186E31F}"/>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7"/>
        <p:cNvGrpSpPr/>
        <p:nvPr/>
      </p:nvGrpSpPr>
      <p:grpSpPr>
        <a:xfrm>
          <a:off x="0" y="0"/>
          <a:ext cx="0" cy="0"/>
          <a:chOff x="0" y="0"/>
          <a:chExt cx="0" cy="0"/>
        </a:xfrm>
      </p:grpSpPr>
      <p:pic>
        <p:nvPicPr>
          <p:cNvPr id="358" name="Google Shape;358;p59"/>
          <p:cNvPicPr preferRelativeResize="0"/>
          <p:nvPr/>
        </p:nvPicPr>
        <p:blipFill rotWithShape="1">
          <a:blip r:embed="rId3">
            <a:alphaModFix/>
          </a:blip>
          <a:srcRect l="-4292" r="-156"/>
          <a:stretch/>
        </p:blipFill>
        <p:spPr>
          <a:xfrm rot="-5400000">
            <a:off x="5447561" y="900155"/>
            <a:ext cx="1840776" cy="1502400"/>
          </a:xfrm>
          <a:prstGeom prst="rect">
            <a:avLst/>
          </a:prstGeom>
          <a:noFill/>
          <a:ln>
            <a:noFill/>
          </a:ln>
        </p:spPr>
      </p:pic>
      <p:sp>
        <p:nvSpPr>
          <p:cNvPr id="361" name="Google Shape;361;p59"/>
          <p:cNvSpPr txBox="1"/>
          <p:nvPr/>
        </p:nvSpPr>
        <p:spPr>
          <a:xfrm>
            <a:off x="782855" y="1760118"/>
            <a:ext cx="3985626" cy="156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Darker Grotesque Medium"/>
                <a:ea typeface="Darker Grotesque Medium"/>
                <a:cs typeface="Darker Grotesque Medium"/>
                <a:sym typeface="Darker Grotesque Medium"/>
              </a:rPr>
              <a:t>Calculation of campaign ROI:</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Cost Analysis: Evaluate campaign costs, including influencer fees, content creation, and promotion expenses to determine the overall investment.</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Performance Analysis: Measure key performance indicators against campaign objectives to assess the campaign's effectiveness in achieving its goals.</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endParaRPr lang="en-US" sz="1200" dirty="0">
              <a:solidFill>
                <a:schemeClr val="dk1"/>
              </a:solidFill>
              <a:latin typeface="Darker Grotesque Medium"/>
              <a:ea typeface="Darker Grotesque Medium"/>
              <a:cs typeface="Darker Grotesque Medium"/>
              <a:sym typeface="Darker Grotesque Medium"/>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dirty="0">
                <a:solidFill>
                  <a:schemeClr val="dk1"/>
                </a:solidFill>
                <a:latin typeface="Darker Grotesque Medium"/>
                <a:ea typeface="Darker Grotesque Medium"/>
                <a:cs typeface="Darker Grotesque Medium"/>
                <a:sym typeface="Darker Grotesque Medium"/>
              </a:rPr>
              <a:t>ROI Calculation: Determine campaign ROI based on generated revenue, and conversions.</a:t>
            </a:r>
            <a:endParaRPr sz="1200" dirty="0">
              <a:solidFill>
                <a:schemeClr val="dk1"/>
              </a:solidFill>
              <a:latin typeface="Darker Grotesque Medium"/>
              <a:ea typeface="Darker Grotesque Medium"/>
              <a:cs typeface="Darker Grotesque Medium"/>
              <a:sym typeface="Darker Grotesque Medium"/>
            </a:endParaRPr>
          </a:p>
        </p:txBody>
      </p:sp>
      <p:sp>
        <p:nvSpPr>
          <p:cNvPr id="362" name="Google Shape;362;p59"/>
          <p:cNvSpPr/>
          <p:nvPr/>
        </p:nvSpPr>
        <p:spPr>
          <a:xfrm>
            <a:off x="6341125" y="1011200"/>
            <a:ext cx="2464200" cy="4132200"/>
          </a:xfrm>
          <a:prstGeom prst="rect">
            <a:avLst/>
          </a:prstGeom>
          <a:solidFill>
            <a:srgbClr val="128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 name="Google Shape;364;p59"/>
          <p:cNvGrpSpPr/>
          <p:nvPr/>
        </p:nvGrpSpPr>
        <p:grpSpPr>
          <a:xfrm>
            <a:off x="7168987" y="3603211"/>
            <a:ext cx="1390138" cy="742078"/>
            <a:chOff x="4237950" y="809925"/>
            <a:chExt cx="1390138" cy="742078"/>
          </a:xfrm>
        </p:grpSpPr>
        <p:sp>
          <p:nvSpPr>
            <p:cNvPr id="365" name="Google Shape;365;p59"/>
            <p:cNvSpPr txBox="1"/>
            <p:nvPr/>
          </p:nvSpPr>
          <p:spPr>
            <a:xfrm>
              <a:off x="4251088" y="809925"/>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366" name="Google Shape;366;p59"/>
            <p:cNvSpPr txBox="1"/>
            <p:nvPr/>
          </p:nvSpPr>
          <p:spPr>
            <a:xfrm>
              <a:off x="4237950" y="1223503"/>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Revenue in Sales</a:t>
              </a:r>
              <a:endParaRPr sz="900" dirty="0">
                <a:solidFill>
                  <a:schemeClr val="bg2">
                    <a:lumMod val="25000"/>
                  </a:schemeClr>
                </a:solidFill>
                <a:latin typeface="Montserrat"/>
                <a:ea typeface="Montserrat"/>
                <a:cs typeface="Montserrat"/>
                <a:sym typeface="Montserrat"/>
              </a:endParaRPr>
            </a:p>
          </p:txBody>
        </p:sp>
      </p:grpSp>
      <p:sp>
        <p:nvSpPr>
          <p:cNvPr id="367" name="Google Shape;367;p59"/>
          <p:cNvSpPr txBox="1"/>
          <p:nvPr/>
        </p:nvSpPr>
        <p:spPr>
          <a:xfrm>
            <a:off x="930863" y="1087287"/>
            <a:ext cx="3903886" cy="6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dirty="0">
                <a:latin typeface="Montserrat Light"/>
                <a:ea typeface="Montserrat Light"/>
                <a:cs typeface="Montserrat Light"/>
                <a:sym typeface="Montserrat Light"/>
              </a:rPr>
              <a:t>ROI Analysis</a:t>
            </a:r>
            <a:endParaRPr sz="2400" dirty="0">
              <a:latin typeface="Montserrat Light"/>
              <a:ea typeface="Montserrat Light"/>
              <a:cs typeface="Montserrat Light"/>
              <a:sym typeface="Montserrat Light"/>
            </a:endParaRPr>
          </a:p>
        </p:txBody>
      </p:sp>
      <p:cxnSp>
        <p:nvCxnSpPr>
          <p:cNvPr id="368" name="Google Shape;368;p59"/>
          <p:cNvCxnSpPr/>
          <p:nvPr/>
        </p:nvCxnSpPr>
        <p:spPr>
          <a:xfrm rot="10800000" flipH="1">
            <a:off x="593888" y="1395588"/>
            <a:ext cx="173700" cy="190500"/>
          </a:xfrm>
          <a:prstGeom prst="straightConnector1">
            <a:avLst/>
          </a:prstGeom>
          <a:noFill/>
          <a:ln w="38100" cap="flat" cmpd="sng">
            <a:solidFill>
              <a:schemeClr val="accent1"/>
            </a:solidFill>
            <a:prstDash val="solid"/>
            <a:round/>
            <a:headEnd type="none" w="med" len="med"/>
            <a:tailEnd type="none" w="med" len="med"/>
          </a:ln>
        </p:spPr>
      </p:cxnSp>
      <p:grpSp>
        <p:nvGrpSpPr>
          <p:cNvPr id="369" name="Google Shape;369;p59"/>
          <p:cNvGrpSpPr/>
          <p:nvPr/>
        </p:nvGrpSpPr>
        <p:grpSpPr>
          <a:xfrm>
            <a:off x="7168987" y="1686361"/>
            <a:ext cx="1390138" cy="742078"/>
            <a:chOff x="4237950" y="747300"/>
            <a:chExt cx="1390138" cy="742078"/>
          </a:xfrm>
        </p:grpSpPr>
        <p:sp>
          <p:nvSpPr>
            <p:cNvPr id="370" name="Google Shape;370;p59"/>
            <p:cNvSpPr txBox="1"/>
            <p:nvPr/>
          </p:nvSpPr>
          <p:spPr>
            <a:xfrm>
              <a:off x="4251088" y="7473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371" name="Google Shape;371;p59"/>
            <p:cNvSpPr txBox="1"/>
            <p:nvPr/>
          </p:nvSpPr>
          <p:spPr>
            <a:xfrm>
              <a:off x="4237950" y="11608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Promo Codes Distributed</a:t>
              </a:r>
              <a:endParaRPr sz="900" dirty="0">
                <a:solidFill>
                  <a:schemeClr val="bg2">
                    <a:lumMod val="25000"/>
                  </a:schemeClr>
                </a:solidFill>
                <a:latin typeface="Montserrat"/>
                <a:ea typeface="Montserrat"/>
                <a:cs typeface="Montserrat"/>
                <a:sym typeface="Montserrat"/>
              </a:endParaRPr>
            </a:p>
          </p:txBody>
        </p:sp>
      </p:grpSp>
      <p:grpSp>
        <p:nvGrpSpPr>
          <p:cNvPr id="372" name="Google Shape;372;p59"/>
          <p:cNvGrpSpPr/>
          <p:nvPr/>
        </p:nvGrpSpPr>
        <p:grpSpPr>
          <a:xfrm>
            <a:off x="7168987" y="2710136"/>
            <a:ext cx="1390138" cy="742078"/>
            <a:chOff x="4237950" y="747300"/>
            <a:chExt cx="1390138" cy="742078"/>
          </a:xfrm>
        </p:grpSpPr>
        <p:sp>
          <p:nvSpPr>
            <p:cNvPr id="373" name="Google Shape;373;p59"/>
            <p:cNvSpPr txBox="1"/>
            <p:nvPr/>
          </p:nvSpPr>
          <p:spPr>
            <a:xfrm>
              <a:off x="4251088" y="747300"/>
              <a:ext cx="1377000" cy="5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b="1" dirty="0">
                  <a:solidFill>
                    <a:schemeClr val="bg2">
                      <a:lumMod val="25000"/>
                    </a:schemeClr>
                  </a:solidFill>
                  <a:latin typeface="Montserrat"/>
                  <a:ea typeface="Montserrat"/>
                  <a:cs typeface="Montserrat"/>
                  <a:sym typeface="Montserrat"/>
                </a:rPr>
                <a:t>#</a:t>
              </a:r>
              <a:endParaRPr sz="3000" b="1" dirty="0">
                <a:solidFill>
                  <a:schemeClr val="bg2">
                    <a:lumMod val="25000"/>
                  </a:schemeClr>
                </a:solidFill>
                <a:latin typeface="Montserrat"/>
                <a:ea typeface="Montserrat"/>
                <a:cs typeface="Montserrat"/>
                <a:sym typeface="Montserrat"/>
              </a:endParaRPr>
            </a:p>
          </p:txBody>
        </p:sp>
        <p:sp>
          <p:nvSpPr>
            <p:cNvPr id="374" name="Google Shape;374;p59"/>
            <p:cNvSpPr txBox="1"/>
            <p:nvPr/>
          </p:nvSpPr>
          <p:spPr>
            <a:xfrm>
              <a:off x="4237950" y="1160878"/>
              <a:ext cx="1377000" cy="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dirty="0">
                  <a:solidFill>
                    <a:schemeClr val="bg2">
                      <a:lumMod val="25000"/>
                    </a:schemeClr>
                  </a:solidFill>
                  <a:latin typeface="Montserrat"/>
                  <a:ea typeface="Montserrat"/>
                  <a:cs typeface="Montserrat"/>
                  <a:sym typeface="Montserrat"/>
                </a:rPr>
                <a:t>Number of Sales</a:t>
              </a:r>
              <a:endParaRPr sz="900" dirty="0">
                <a:solidFill>
                  <a:schemeClr val="bg2">
                    <a:lumMod val="25000"/>
                  </a:schemeClr>
                </a:solidFill>
                <a:latin typeface="Montserrat"/>
                <a:ea typeface="Montserrat"/>
                <a:cs typeface="Montserrat"/>
                <a:sym typeface="Montserrat"/>
              </a:endParaRPr>
            </a:p>
          </p:txBody>
        </p:sp>
      </p:grpSp>
      <p:sp>
        <p:nvSpPr>
          <p:cNvPr id="2" name="object 7">
            <a:extLst>
              <a:ext uri="{FF2B5EF4-FFF2-40B4-BE49-F238E27FC236}">
                <a16:creationId xmlns:a16="http://schemas.microsoft.com/office/drawing/2014/main" id="{FB6A6191-4E44-0677-65E4-AB3DE8D24335}"/>
              </a:ext>
            </a:extLst>
          </p:cNvPr>
          <p:cNvSpPr txBox="1"/>
          <p:nvPr/>
        </p:nvSpPr>
        <p:spPr>
          <a:xfrm>
            <a:off x="459850" y="167826"/>
            <a:ext cx="1470550"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b="1" i="0" u="none" strike="noStrike" kern="0" cap="none" spc="-10" normalizeH="0" baseline="0" noProof="0" dirty="0">
                <a:ln>
                  <a:noFill/>
                </a:ln>
                <a:solidFill>
                  <a:srgbClr val="08314F"/>
                </a:solidFill>
                <a:effectLst/>
                <a:uLnTx/>
                <a:uFillTx/>
              </a:rPr>
              <a:t>Plugtent</a:t>
            </a:r>
            <a:endParaRPr kumimoji="0" b="0" i="0" u="none" strike="noStrike" kern="0" cap="none" spc="0" normalizeH="0" baseline="0" noProof="0" dirty="0">
              <a:ln>
                <a:noFill/>
              </a:ln>
              <a:solidFill>
                <a:sysClr val="windowText" lastClr="000000"/>
              </a:solidFill>
              <a:effectLst/>
              <a:uLnTx/>
              <a:uFillTx/>
            </a:endParaRPr>
          </a:p>
        </p:txBody>
      </p:sp>
      <p:pic>
        <p:nvPicPr>
          <p:cNvPr id="3" name="Picture 2">
            <a:extLst>
              <a:ext uri="{FF2B5EF4-FFF2-40B4-BE49-F238E27FC236}">
                <a16:creationId xmlns:a16="http://schemas.microsoft.com/office/drawing/2014/main" id="{2F8C06A1-D922-74EA-AAAF-BB1528EF4F0B}"/>
              </a:ext>
            </a:extLst>
          </p:cNvPr>
          <p:cNvPicPr>
            <a:picLocks noChangeAspect="1"/>
          </p:cNvPicPr>
          <p:nvPr/>
        </p:nvPicPr>
        <p:blipFill>
          <a:blip r:embed="rId4"/>
          <a:stretch>
            <a:fillRect/>
          </a:stretch>
        </p:blipFill>
        <p:spPr>
          <a:xfrm>
            <a:off x="4982757" y="1703223"/>
            <a:ext cx="2017951" cy="2840982"/>
          </a:xfrm>
          <a:prstGeom prst="rect">
            <a:avLst/>
          </a:prstGeom>
        </p:spPr>
      </p:pic>
    </p:spTree>
    <p:extLst>
      <p:ext uri="{BB962C8B-B14F-4D97-AF65-F5344CB8AC3E}">
        <p14:creationId xmlns:p14="http://schemas.microsoft.com/office/powerpoint/2010/main" val="356522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93"/>
        <p:cNvGrpSpPr/>
        <p:nvPr/>
      </p:nvGrpSpPr>
      <p:grpSpPr>
        <a:xfrm>
          <a:off x="0" y="0"/>
          <a:ext cx="0" cy="0"/>
          <a:chOff x="0" y="0"/>
          <a:chExt cx="0" cy="0"/>
        </a:xfrm>
      </p:grpSpPr>
      <p:sp>
        <p:nvSpPr>
          <p:cNvPr id="2" name="Google Shape;296;p57">
            <a:extLst>
              <a:ext uri="{FF2B5EF4-FFF2-40B4-BE49-F238E27FC236}">
                <a16:creationId xmlns:a16="http://schemas.microsoft.com/office/drawing/2014/main" id="{4091C8E9-37C3-D690-8496-03DC52C76862}"/>
              </a:ext>
            </a:extLst>
          </p:cNvPr>
          <p:cNvSpPr/>
          <p:nvPr/>
        </p:nvSpPr>
        <p:spPr>
          <a:xfrm>
            <a:off x="6144644" y="0"/>
            <a:ext cx="2470366" cy="5143500"/>
          </a:xfrm>
          <a:prstGeom prst="rect">
            <a:avLst/>
          </a:prstGeom>
          <a:solidFill>
            <a:srgbClr val="1280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i="0" u="none" strike="noStrike" kern="0" normalizeH="0" baseline="0" noProof="0">
              <a:ln w="0"/>
              <a:solidFill>
                <a:schemeClr val="tx1"/>
              </a:solidFill>
              <a:effectLst>
                <a:outerShdw blurRad="38100" dist="19050" dir="2700000" algn="tl" rotWithShape="0">
                  <a:schemeClr val="dk1">
                    <a:alpha val="40000"/>
                  </a:schemeClr>
                </a:outerShdw>
              </a:effectLst>
              <a:uLnTx/>
              <a:uFillTx/>
            </a:endParaRPr>
          </a:p>
        </p:txBody>
      </p:sp>
      <p:sp>
        <p:nvSpPr>
          <p:cNvPr id="397" name="Google Shape;397;p61"/>
          <p:cNvSpPr txBox="1"/>
          <p:nvPr/>
        </p:nvSpPr>
        <p:spPr>
          <a:xfrm>
            <a:off x="2773428" y="1272831"/>
            <a:ext cx="4442331" cy="76000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2300" dirty="0">
                <a:solidFill>
                  <a:schemeClr val="dk1"/>
                </a:solidFill>
                <a:latin typeface="Montserrat"/>
                <a:ea typeface="Montserrat"/>
                <a:cs typeface="Montserrat"/>
                <a:sym typeface="Montserrat"/>
              </a:rPr>
              <a:t>Content at a Glance</a:t>
            </a:r>
            <a:endParaRPr sz="2300" dirty="0">
              <a:solidFill>
                <a:schemeClr val="dk1"/>
              </a:solidFill>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C7EFFCF1-D759-FFDF-CE7E-FDA83CB64479}"/>
              </a:ext>
            </a:extLst>
          </p:cNvPr>
          <p:cNvPicPr>
            <a:picLocks noChangeAspect="1"/>
          </p:cNvPicPr>
          <p:nvPr/>
        </p:nvPicPr>
        <p:blipFill>
          <a:blip r:embed="rId3"/>
          <a:stretch>
            <a:fillRect/>
          </a:stretch>
        </p:blipFill>
        <p:spPr>
          <a:xfrm>
            <a:off x="286646" y="70308"/>
            <a:ext cx="1572904" cy="377985"/>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E9F0FC"/>
      </a:dk2>
      <a:lt2>
        <a:srgbClr val="F6F3EF"/>
      </a:lt2>
      <a:accent1>
        <a:srgbClr val="1F3F8B"/>
      </a:accent1>
      <a:accent2>
        <a:srgbClr val="276EE1"/>
      </a:accent2>
      <a:accent3>
        <a:srgbClr val="FEF0ED"/>
      </a:accent3>
      <a:accent4>
        <a:srgbClr val="F58984"/>
      </a:accent4>
      <a:accent5>
        <a:srgbClr val="FCBBAE"/>
      </a:accent5>
      <a:accent6>
        <a:srgbClr val="FFCD5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C1C1C1"/>
      </a:dk2>
      <a:lt2>
        <a:srgbClr val="F6F3EF"/>
      </a:lt2>
      <a:accent1>
        <a:srgbClr val="13450D"/>
      </a:accent1>
      <a:accent2>
        <a:srgbClr val="117A48"/>
      </a:accent2>
      <a:accent3>
        <a:srgbClr val="01213A"/>
      </a:accent3>
      <a:accent4>
        <a:srgbClr val="A35A2C"/>
      </a:accent4>
      <a:accent5>
        <a:srgbClr val="641239"/>
      </a:accent5>
      <a:accent6>
        <a:srgbClr val="8A2F5B"/>
      </a:accent6>
      <a:hlink>
        <a:srgbClr val="DEAA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E9F0FC"/>
      </a:dk2>
      <a:lt2>
        <a:srgbClr val="F6F2EE"/>
      </a:lt2>
      <a:accent1>
        <a:srgbClr val="1F3F8B"/>
      </a:accent1>
      <a:accent2>
        <a:srgbClr val="276EE1"/>
      </a:accent2>
      <a:accent3>
        <a:srgbClr val="FEF0ED"/>
      </a:accent3>
      <a:accent4>
        <a:srgbClr val="F58984"/>
      </a:accent4>
      <a:accent5>
        <a:srgbClr val="FCBBAE"/>
      </a:accent5>
      <a:accent6>
        <a:srgbClr val="FFCD5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983</Words>
  <Application>Microsoft Office PowerPoint</Application>
  <PresentationFormat>On-screen Show (16:9)</PresentationFormat>
  <Paragraphs>157</Paragraphs>
  <Slides>15</Slides>
  <Notes>13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Arial</vt:lpstr>
      <vt:lpstr>Darker Grotesque</vt:lpstr>
      <vt:lpstr>Proxima Nova</vt:lpstr>
      <vt:lpstr>Poppins</vt:lpstr>
      <vt:lpstr>Montserrat ExtraBold</vt:lpstr>
      <vt:lpstr>Poppins ExtraLight</vt:lpstr>
      <vt:lpstr>Darker Grotesque Medium</vt:lpstr>
      <vt:lpstr>Montserrat Light</vt:lpstr>
      <vt:lpstr>Calibri</vt:lpstr>
      <vt:lpstr>Helvetica Neue</vt:lpstr>
      <vt:lpstr>Montserrat</vt:lpstr>
      <vt:lpstr>Simple Light</vt:lpstr>
      <vt:lpstr>Simple Light</vt:lpstr>
      <vt:lpstr>Simple Light</vt:lpstr>
      <vt:lpstr>Simple Light</vt:lpstr>
      <vt:lpstr>Brand/Campaign Name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Mz Vina</cp:lastModifiedBy>
  <cp:revision>3</cp:revision>
  <dcterms:modified xsi:type="dcterms:W3CDTF">2023-06-16T21:50:59Z</dcterms:modified>
</cp:coreProperties>
</file>